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7" r:id="rId14"/>
    <p:sldMasterId id="2147483648" r:id="rId15"/>
  </p:sldMasterIdLst>
  <p:notesMasterIdLst>
    <p:notesMasterId r:id="rId24"/>
  </p:notesMasterIdLst>
  <p:handoutMasterIdLst>
    <p:handoutMasterId r:id="rId25"/>
  </p:handoutMasterIdLst>
  <p:sldIdLst>
    <p:sldId id="267" r:id="rId16"/>
    <p:sldId id="266" r:id="rId17"/>
    <p:sldId id="268" r:id="rId18"/>
    <p:sldId id="269" r:id="rId19"/>
    <p:sldId id="263" r:id="rId20"/>
    <p:sldId id="261" r:id="rId21"/>
    <p:sldId id="264"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5586CD-441F-4FB0-BEC7-4BF92BBCAA61}">
          <p14:sldIdLst>
            <p14:sldId id="267"/>
            <p14:sldId id="266"/>
            <p14:sldId id="268"/>
            <p14:sldId id="269"/>
            <p14:sldId id="263"/>
            <p14:sldId id="261"/>
            <p14:sldId id="264"/>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BB953-27F0-DF52-60F5-D50EB0A7FBCB}" v="495" dt="2024-01-09T16:34:55.291"/>
    <p1510:client id="{B936B05E-089B-408E-9678-9B0B9A01E7F2}" v="459" dt="2024-01-09T16:54:57.713"/>
    <p1510:client id="{FA46033A-D01E-3377-38EA-B128F5D1F2C1}" v="15" dt="2024-01-10T14:25:02.05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34795" autoAdjust="0"/>
  </p:normalViewPr>
  <p:slideViewPr>
    <p:cSldViewPr snapToGrid="0" showGuides="1">
      <p:cViewPr varScale="1">
        <p:scale>
          <a:sx n="45" d="100"/>
          <a:sy n="45" d="100"/>
        </p:scale>
        <p:origin x="324" y="4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27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Master" Target="slideMasters/slideMaster2.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97B5CB-6F53-410D-ADA5-7064A47854E6}"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9AEFEFB8-E1B7-491D-9211-04737BA57F6D}">
      <dgm:prSet/>
      <dgm:spPr/>
      <dgm:t>
        <a:bodyPr/>
        <a:lstStyle/>
        <a:p>
          <a:r>
            <a:rPr lang="en-US" dirty="0"/>
            <a:t>Descriptive</a:t>
          </a:r>
        </a:p>
      </dgm:t>
    </dgm:pt>
    <dgm:pt modelId="{26C5C081-0CBC-4BFB-85A2-34C57E87BAB4}" type="parTrans" cxnId="{35FE114F-F4AB-4291-A8F8-D2500B7E5719}">
      <dgm:prSet/>
      <dgm:spPr/>
      <dgm:t>
        <a:bodyPr/>
        <a:lstStyle/>
        <a:p>
          <a:endParaRPr lang="en-US"/>
        </a:p>
      </dgm:t>
    </dgm:pt>
    <dgm:pt modelId="{56ABD789-D72A-463F-8E1C-D335581573AE}" type="sibTrans" cxnId="{35FE114F-F4AB-4291-A8F8-D2500B7E5719}">
      <dgm:prSet/>
      <dgm:spPr/>
      <dgm:t>
        <a:bodyPr/>
        <a:lstStyle/>
        <a:p>
          <a:endParaRPr lang="en-US"/>
        </a:p>
      </dgm:t>
    </dgm:pt>
    <dgm:pt modelId="{1FA71106-785D-494F-9FA8-7FF07E0EC5D7}">
      <dgm:prSet/>
      <dgm:spPr/>
      <dgm:t>
        <a:bodyPr/>
        <a:lstStyle/>
        <a:p>
          <a:r>
            <a:rPr lang="en-US"/>
            <a:t>Predictive</a:t>
          </a:r>
        </a:p>
      </dgm:t>
    </dgm:pt>
    <dgm:pt modelId="{9C454BAD-90BB-411C-8B24-720A6B770E30}" type="parTrans" cxnId="{D9C6EA0D-3F4E-4DE3-81C9-3E4E05459652}">
      <dgm:prSet/>
      <dgm:spPr/>
      <dgm:t>
        <a:bodyPr/>
        <a:lstStyle/>
        <a:p>
          <a:endParaRPr lang="en-US"/>
        </a:p>
      </dgm:t>
    </dgm:pt>
    <dgm:pt modelId="{E4A291B9-D6F4-431B-942F-EF36E74C3A5F}" type="sibTrans" cxnId="{D9C6EA0D-3F4E-4DE3-81C9-3E4E05459652}">
      <dgm:prSet/>
      <dgm:spPr/>
      <dgm:t>
        <a:bodyPr/>
        <a:lstStyle/>
        <a:p>
          <a:endParaRPr lang="en-US"/>
        </a:p>
      </dgm:t>
    </dgm:pt>
    <dgm:pt modelId="{C4CE2700-BC73-4E4F-81A8-463895222725}">
      <dgm:prSet/>
      <dgm:spPr/>
      <dgm:t>
        <a:bodyPr/>
        <a:lstStyle/>
        <a:p>
          <a:r>
            <a:rPr lang="en-US"/>
            <a:t>Prescriptive</a:t>
          </a:r>
        </a:p>
      </dgm:t>
    </dgm:pt>
    <dgm:pt modelId="{4D8AF4CF-4D16-48C3-88FC-7472C3199C63}" type="parTrans" cxnId="{F768032B-9112-428C-AE87-ED21F4AA9759}">
      <dgm:prSet/>
      <dgm:spPr/>
      <dgm:t>
        <a:bodyPr/>
        <a:lstStyle/>
        <a:p>
          <a:endParaRPr lang="en-US"/>
        </a:p>
      </dgm:t>
    </dgm:pt>
    <dgm:pt modelId="{FA667FE6-4A57-4989-974C-56D86437DD19}" type="sibTrans" cxnId="{F768032B-9112-428C-AE87-ED21F4AA9759}">
      <dgm:prSet/>
      <dgm:spPr/>
      <dgm:t>
        <a:bodyPr/>
        <a:lstStyle/>
        <a:p>
          <a:endParaRPr lang="en-US"/>
        </a:p>
      </dgm:t>
    </dgm:pt>
    <dgm:pt modelId="{639DFFA1-9646-482F-AAED-174A5CD25442}" type="pres">
      <dgm:prSet presAssocID="{B897B5CB-6F53-410D-ADA5-7064A47854E6}" presName="diagram" presStyleCnt="0">
        <dgm:presLayoutVars>
          <dgm:dir/>
          <dgm:resizeHandles val="exact"/>
        </dgm:presLayoutVars>
      </dgm:prSet>
      <dgm:spPr/>
    </dgm:pt>
    <dgm:pt modelId="{A358E3F3-4270-43D3-B987-A68EFA0EBDC5}" type="pres">
      <dgm:prSet presAssocID="{9AEFEFB8-E1B7-491D-9211-04737BA57F6D}" presName="node" presStyleLbl="node1" presStyleIdx="0" presStyleCnt="3">
        <dgm:presLayoutVars>
          <dgm:bulletEnabled val="1"/>
        </dgm:presLayoutVars>
      </dgm:prSet>
      <dgm:spPr/>
    </dgm:pt>
    <dgm:pt modelId="{7782C808-0FD2-4F48-A2B0-50BBFC447774}" type="pres">
      <dgm:prSet presAssocID="{56ABD789-D72A-463F-8E1C-D335581573AE}" presName="sibTrans" presStyleCnt="0"/>
      <dgm:spPr/>
    </dgm:pt>
    <dgm:pt modelId="{300BE56B-4482-4D52-970A-2365D5F727A7}" type="pres">
      <dgm:prSet presAssocID="{1FA71106-785D-494F-9FA8-7FF07E0EC5D7}" presName="node" presStyleLbl="node1" presStyleIdx="1" presStyleCnt="3">
        <dgm:presLayoutVars>
          <dgm:bulletEnabled val="1"/>
        </dgm:presLayoutVars>
      </dgm:prSet>
      <dgm:spPr/>
    </dgm:pt>
    <dgm:pt modelId="{BD58A849-A090-4861-9CEE-75066C25F354}" type="pres">
      <dgm:prSet presAssocID="{E4A291B9-D6F4-431B-942F-EF36E74C3A5F}" presName="sibTrans" presStyleCnt="0"/>
      <dgm:spPr/>
    </dgm:pt>
    <dgm:pt modelId="{E096C54F-421F-470F-93CE-7E5DAEE2FDA3}" type="pres">
      <dgm:prSet presAssocID="{C4CE2700-BC73-4E4F-81A8-463895222725}" presName="node" presStyleLbl="node1" presStyleIdx="2" presStyleCnt="3">
        <dgm:presLayoutVars>
          <dgm:bulletEnabled val="1"/>
        </dgm:presLayoutVars>
      </dgm:prSet>
      <dgm:spPr/>
    </dgm:pt>
  </dgm:ptLst>
  <dgm:cxnLst>
    <dgm:cxn modelId="{C400200A-EDE6-4A94-8A83-99BB2D189747}" type="presOf" srcId="{C4CE2700-BC73-4E4F-81A8-463895222725}" destId="{E096C54F-421F-470F-93CE-7E5DAEE2FDA3}" srcOrd="0" destOrd="0" presId="urn:microsoft.com/office/officeart/2005/8/layout/default"/>
    <dgm:cxn modelId="{D9C6EA0D-3F4E-4DE3-81C9-3E4E05459652}" srcId="{B897B5CB-6F53-410D-ADA5-7064A47854E6}" destId="{1FA71106-785D-494F-9FA8-7FF07E0EC5D7}" srcOrd="1" destOrd="0" parTransId="{9C454BAD-90BB-411C-8B24-720A6B770E30}" sibTransId="{E4A291B9-D6F4-431B-942F-EF36E74C3A5F}"/>
    <dgm:cxn modelId="{FFFE2924-E7D5-4AFA-BD9F-9DEF7F9A580F}" type="presOf" srcId="{B897B5CB-6F53-410D-ADA5-7064A47854E6}" destId="{639DFFA1-9646-482F-AAED-174A5CD25442}" srcOrd="0" destOrd="0" presId="urn:microsoft.com/office/officeart/2005/8/layout/default"/>
    <dgm:cxn modelId="{F768032B-9112-428C-AE87-ED21F4AA9759}" srcId="{B897B5CB-6F53-410D-ADA5-7064A47854E6}" destId="{C4CE2700-BC73-4E4F-81A8-463895222725}" srcOrd="2" destOrd="0" parTransId="{4D8AF4CF-4D16-48C3-88FC-7472C3199C63}" sibTransId="{FA667FE6-4A57-4989-974C-56D86437DD19}"/>
    <dgm:cxn modelId="{25531135-B515-47FA-8931-F59079D137DA}" type="presOf" srcId="{9AEFEFB8-E1B7-491D-9211-04737BA57F6D}" destId="{A358E3F3-4270-43D3-B987-A68EFA0EBDC5}" srcOrd="0" destOrd="0" presId="urn:microsoft.com/office/officeart/2005/8/layout/default"/>
    <dgm:cxn modelId="{35FE114F-F4AB-4291-A8F8-D2500B7E5719}" srcId="{B897B5CB-6F53-410D-ADA5-7064A47854E6}" destId="{9AEFEFB8-E1B7-491D-9211-04737BA57F6D}" srcOrd="0" destOrd="0" parTransId="{26C5C081-0CBC-4BFB-85A2-34C57E87BAB4}" sibTransId="{56ABD789-D72A-463F-8E1C-D335581573AE}"/>
    <dgm:cxn modelId="{A92626D2-2E17-4BD4-ACD3-2E74012DD732}" type="presOf" srcId="{1FA71106-785D-494F-9FA8-7FF07E0EC5D7}" destId="{300BE56B-4482-4D52-970A-2365D5F727A7}" srcOrd="0" destOrd="0" presId="urn:microsoft.com/office/officeart/2005/8/layout/default"/>
    <dgm:cxn modelId="{CC22E037-07D5-4FC8-924A-0FC80DAB900F}" type="presParOf" srcId="{639DFFA1-9646-482F-AAED-174A5CD25442}" destId="{A358E3F3-4270-43D3-B987-A68EFA0EBDC5}" srcOrd="0" destOrd="0" presId="urn:microsoft.com/office/officeart/2005/8/layout/default"/>
    <dgm:cxn modelId="{03ABCC29-0C35-4564-8E6F-648602212EEA}" type="presParOf" srcId="{639DFFA1-9646-482F-AAED-174A5CD25442}" destId="{7782C808-0FD2-4F48-A2B0-50BBFC447774}" srcOrd="1" destOrd="0" presId="urn:microsoft.com/office/officeart/2005/8/layout/default"/>
    <dgm:cxn modelId="{00E3655C-824F-49BC-879F-C8BA8CD2C12A}" type="presParOf" srcId="{639DFFA1-9646-482F-AAED-174A5CD25442}" destId="{300BE56B-4482-4D52-970A-2365D5F727A7}" srcOrd="2" destOrd="0" presId="urn:microsoft.com/office/officeart/2005/8/layout/default"/>
    <dgm:cxn modelId="{E5F70246-58B8-453B-AF86-42B34E7ABDA0}" type="presParOf" srcId="{639DFFA1-9646-482F-AAED-174A5CD25442}" destId="{BD58A849-A090-4861-9CEE-75066C25F354}" srcOrd="3" destOrd="0" presId="urn:microsoft.com/office/officeart/2005/8/layout/default"/>
    <dgm:cxn modelId="{0FB502E9-3A75-40FE-B936-04F4F0B095DA}" type="presParOf" srcId="{639DFFA1-9646-482F-AAED-174A5CD25442}" destId="{E096C54F-421F-470F-93CE-7E5DAEE2FDA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34D66-9600-44A0-B2DB-3B7BA335A8F4}"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335C7635-F199-4101-81E6-47C03C0667CF}">
      <dgm:prSet/>
      <dgm:spPr/>
      <dgm:t>
        <a:bodyPr/>
        <a:lstStyle/>
        <a:p>
          <a:r>
            <a:rPr lang="en-US"/>
            <a:t>Document Classification &amp; Data Extraction </a:t>
          </a:r>
        </a:p>
      </dgm:t>
    </dgm:pt>
    <dgm:pt modelId="{5BAD2FAF-31A5-4547-A3AD-CD047D1DBA0D}" type="parTrans" cxnId="{319FAB71-2849-4AF9-B0DB-BD27A8641914}">
      <dgm:prSet/>
      <dgm:spPr/>
      <dgm:t>
        <a:bodyPr/>
        <a:lstStyle/>
        <a:p>
          <a:endParaRPr lang="en-US"/>
        </a:p>
      </dgm:t>
    </dgm:pt>
    <dgm:pt modelId="{15A0EECE-E2DF-475D-981C-5BB246BF14A1}" type="sibTrans" cxnId="{319FAB71-2849-4AF9-B0DB-BD27A8641914}">
      <dgm:prSet/>
      <dgm:spPr/>
      <dgm:t>
        <a:bodyPr/>
        <a:lstStyle/>
        <a:p>
          <a:endParaRPr lang="en-US"/>
        </a:p>
      </dgm:t>
    </dgm:pt>
    <dgm:pt modelId="{38459F9D-4DC9-444A-BA4F-70FBB961BBEE}">
      <dgm:prSet/>
      <dgm:spPr/>
      <dgm:t>
        <a:bodyPr/>
        <a:lstStyle/>
        <a:p>
          <a:r>
            <a:rPr lang="en-US" dirty="0"/>
            <a:t>Filing and Review Checklists</a:t>
          </a:r>
        </a:p>
      </dgm:t>
    </dgm:pt>
    <dgm:pt modelId="{B15E5859-311D-40A9-9B5E-F86269686AF0}" type="parTrans" cxnId="{3303B120-69C7-41B2-8B91-AA623EA075EC}">
      <dgm:prSet/>
      <dgm:spPr/>
      <dgm:t>
        <a:bodyPr/>
        <a:lstStyle/>
        <a:p>
          <a:endParaRPr lang="en-US"/>
        </a:p>
      </dgm:t>
    </dgm:pt>
    <dgm:pt modelId="{C1B764A6-4489-42EE-AF11-9610F16F6DA1}" type="sibTrans" cxnId="{3303B120-69C7-41B2-8B91-AA623EA075EC}">
      <dgm:prSet/>
      <dgm:spPr/>
      <dgm:t>
        <a:bodyPr/>
        <a:lstStyle/>
        <a:p>
          <a:endParaRPr lang="en-US"/>
        </a:p>
      </dgm:t>
    </dgm:pt>
    <dgm:pt modelId="{B366E4C1-AFE9-43AA-A6E0-025EF42F92F9}">
      <dgm:prSet/>
      <dgm:spPr/>
      <dgm:t>
        <a:bodyPr/>
        <a:lstStyle/>
        <a:p>
          <a:r>
            <a:rPr lang="en-US"/>
            <a:t>Help Chatbot</a:t>
          </a:r>
        </a:p>
      </dgm:t>
    </dgm:pt>
    <dgm:pt modelId="{E3334EC9-08E8-49B4-8519-4C94C9131424}" type="parTrans" cxnId="{B08E5DDC-A5B1-4677-BA37-65B27BBF3B69}">
      <dgm:prSet/>
      <dgm:spPr/>
      <dgm:t>
        <a:bodyPr/>
        <a:lstStyle/>
        <a:p>
          <a:endParaRPr lang="en-US"/>
        </a:p>
      </dgm:t>
    </dgm:pt>
    <dgm:pt modelId="{23AA7AEC-E210-47C0-9300-73CC99F0BB11}" type="sibTrans" cxnId="{B08E5DDC-A5B1-4677-BA37-65B27BBF3B69}">
      <dgm:prSet/>
      <dgm:spPr/>
      <dgm:t>
        <a:bodyPr/>
        <a:lstStyle/>
        <a:p>
          <a:endParaRPr lang="en-US"/>
        </a:p>
      </dgm:t>
    </dgm:pt>
    <dgm:pt modelId="{8F5E73CC-B152-4ADA-910E-0620DD75C133}">
      <dgm:prSet/>
      <dgm:spPr/>
      <dgm:t>
        <a:bodyPr/>
        <a:lstStyle/>
        <a:p>
          <a:r>
            <a:rPr lang="en-US"/>
            <a:t>Correspondence Assistance </a:t>
          </a:r>
        </a:p>
      </dgm:t>
    </dgm:pt>
    <dgm:pt modelId="{F90C7736-AAA2-4777-B13C-ADF03317B000}" type="parTrans" cxnId="{EFB3D1C2-DC90-4B15-B208-7CD466BAEEE7}">
      <dgm:prSet/>
      <dgm:spPr/>
      <dgm:t>
        <a:bodyPr/>
        <a:lstStyle/>
        <a:p>
          <a:endParaRPr lang="en-US"/>
        </a:p>
      </dgm:t>
    </dgm:pt>
    <dgm:pt modelId="{0A8EEEDA-3350-4795-B9DC-B20B6A2C7A18}" type="sibTrans" cxnId="{EFB3D1C2-DC90-4B15-B208-7CD466BAEEE7}">
      <dgm:prSet/>
      <dgm:spPr/>
      <dgm:t>
        <a:bodyPr/>
        <a:lstStyle/>
        <a:p>
          <a:endParaRPr lang="en-US"/>
        </a:p>
      </dgm:t>
    </dgm:pt>
    <dgm:pt modelId="{A7E7A7FD-6DC7-4D21-9D94-3BBCC09328F7}" type="pres">
      <dgm:prSet presAssocID="{8D234D66-9600-44A0-B2DB-3B7BA335A8F4}" presName="linear" presStyleCnt="0">
        <dgm:presLayoutVars>
          <dgm:dir/>
          <dgm:animLvl val="lvl"/>
          <dgm:resizeHandles val="exact"/>
        </dgm:presLayoutVars>
      </dgm:prSet>
      <dgm:spPr/>
    </dgm:pt>
    <dgm:pt modelId="{6A62DC23-CFBE-4B7B-9202-6909FAFDF39B}" type="pres">
      <dgm:prSet presAssocID="{335C7635-F199-4101-81E6-47C03C0667CF}" presName="parentLin" presStyleCnt="0"/>
      <dgm:spPr/>
    </dgm:pt>
    <dgm:pt modelId="{FF20B565-E422-4B28-8AC7-24A7AA21DE82}" type="pres">
      <dgm:prSet presAssocID="{335C7635-F199-4101-81E6-47C03C0667CF}" presName="parentLeftMargin" presStyleLbl="node1" presStyleIdx="0" presStyleCnt="4"/>
      <dgm:spPr/>
    </dgm:pt>
    <dgm:pt modelId="{F4C0BCE2-46CE-4ABB-804D-21278A695FBB}" type="pres">
      <dgm:prSet presAssocID="{335C7635-F199-4101-81E6-47C03C0667CF}" presName="parentText" presStyleLbl="node1" presStyleIdx="0" presStyleCnt="4">
        <dgm:presLayoutVars>
          <dgm:chMax val="0"/>
          <dgm:bulletEnabled val="1"/>
        </dgm:presLayoutVars>
      </dgm:prSet>
      <dgm:spPr/>
    </dgm:pt>
    <dgm:pt modelId="{93300126-EBCA-4D9F-B7C2-21EE7B2B2727}" type="pres">
      <dgm:prSet presAssocID="{335C7635-F199-4101-81E6-47C03C0667CF}" presName="negativeSpace" presStyleCnt="0"/>
      <dgm:spPr/>
    </dgm:pt>
    <dgm:pt modelId="{121EA862-C613-4FE0-82F0-4E448D9CB8DC}" type="pres">
      <dgm:prSet presAssocID="{335C7635-F199-4101-81E6-47C03C0667CF}" presName="childText" presStyleLbl="conFgAcc1" presStyleIdx="0" presStyleCnt="4">
        <dgm:presLayoutVars>
          <dgm:bulletEnabled val="1"/>
        </dgm:presLayoutVars>
      </dgm:prSet>
      <dgm:spPr/>
    </dgm:pt>
    <dgm:pt modelId="{FEEFBDD0-5536-493C-B437-08DB01470341}" type="pres">
      <dgm:prSet presAssocID="{15A0EECE-E2DF-475D-981C-5BB246BF14A1}" presName="spaceBetweenRectangles" presStyleCnt="0"/>
      <dgm:spPr/>
    </dgm:pt>
    <dgm:pt modelId="{9D56600B-24F4-4F3A-8226-E2CD0116032F}" type="pres">
      <dgm:prSet presAssocID="{38459F9D-4DC9-444A-BA4F-70FBB961BBEE}" presName="parentLin" presStyleCnt="0"/>
      <dgm:spPr/>
    </dgm:pt>
    <dgm:pt modelId="{AE1F00F2-409A-474D-A017-D87F8BF71EC9}" type="pres">
      <dgm:prSet presAssocID="{38459F9D-4DC9-444A-BA4F-70FBB961BBEE}" presName="parentLeftMargin" presStyleLbl="node1" presStyleIdx="0" presStyleCnt="4"/>
      <dgm:spPr/>
    </dgm:pt>
    <dgm:pt modelId="{127BCC17-413D-471B-87A9-BDA244A56240}" type="pres">
      <dgm:prSet presAssocID="{38459F9D-4DC9-444A-BA4F-70FBB961BBEE}" presName="parentText" presStyleLbl="node1" presStyleIdx="1" presStyleCnt="4">
        <dgm:presLayoutVars>
          <dgm:chMax val="0"/>
          <dgm:bulletEnabled val="1"/>
        </dgm:presLayoutVars>
      </dgm:prSet>
      <dgm:spPr/>
    </dgm:pt>
    <dgm:pt modelId="{2D4A5D5D-154D-4219-811D-DE100EC2F985}" type="pres">
      <dgm:prSet presAssocID="{38459F9D-4DC9-444A-BA4F-70FBB961BBEE}" presName="negativeSpace" presStyleCnt="0"/>
      <dgm:spPr/>
    </dgm:pt>
    <dgm:pt modelId="{EC1789F2-3FFB-4B4C-A76B-A39DAFE2B6F4}" type="pres">
      <dgm:prSet presAssocID="{38459F9D-4DC9-444A-BA4F-70FBB961BBEE}" presName="childText" presStyleLbl="conFgAcc1" presStyleIdx="1" presStyleCnt="4">
        <dgm:presLayoutVars>
          <dgm:bulletEnabled val="1"/>
        </dgm:presLayoutVars>
      </dgm:prSet>
      <dgm:spPr/>
    </dgm:pt>
    <dgm:pt modelId="{917111E9-E08A-417E-B58A-1D274E79333E}" type="pres">
      <dgm:prSet presAssocID="{C1B764A6-4489-42EE-AF11-9610F16F6DA1}" presName="spaceBetweenRectangles" presStyleCnt="0"/>
      <dgm:spPr/>
    </dgm:pt>
    <dgm:pt modelId="{C74F3FC1-9EA6-4927-A38D-F711647784B6}" type="pres">
      <dgm:prSet presAssocID="{B366E4C1-AFE9-43AA-A6E0-025EF42F92F9}" presName="parentLin" presStyleCnt="0"/>
      <dgm:spPr/>
    </dgm:pt>
    <dgm:pt modelId="{81A0EBC5-E1C6-44BB-B23D-F6C3D80D6582}" type="pres">
      <dgm:prSet presAssocID="{B366E4C1-AFE9-43AA-A6E0-025EF42F92F9}" presName="parentLeftMargin" presStyleLbl="node1" presStyleIdx="1" presStyleCnt="4"/>
      <dgm:spPr/>
    </dgm:pt>
    <dgm:pt modelId="{D286440F-4BCC-42DA-A3F1-840116089AA2}" type="pres">
      <dgm:prSet presAssocID="{B366E4C1-AFE9-43AA-A6E0-025EF42F92F9}" presName="parentText" presStyleLbl="node1" presStyleIdx="2" presStyleCnt="4">
        <dgm:presLayoutVars>
          <dgm:chMax val="0"/>
          <dgm:bulletEnabled val="1"/>
        </dgm:presLayoutVars>
      </dgm:prSet>
      <dgm:spPr/>
    </dgm:pt>
    <dgm:pt modelId="{DF35E3BF-5CC8-45EA-A56F-B2A42413FC91}" type="pres">
      <dgm:prSet presAssocID="{B366E4C1-AFE9-43AA-A6E0-025EF42F92F9}" presName="negativeSpace" presStyleCnt="0"/>
      <dgm:spPr/>
    </dgm:pt>
    <dgm:pt modelId="{E8E49500-3E4D-4FE9-ADA7-D229F049CC7E}" type="pres">
      <dgm:prSet presAssocID="{B366E4C1-AFE9-43AA-A6E0-025EF42F92F9}" presName="childText" presStyleLbl="conFgAcc1" presStyleIdx="2" presStyleCnt="4">
        <dgm:presLayoutVars>
          <dgm:bulletEnabled val="1"/>
        </dgm:presLayoutVars>
      </dgm:prSet>
      <dgm:spPr/>
    </dgm:pt>
    <dgm:pt modelId="{CA1D8CA6-059E-407D-A2EF-6344F7D19A8C}" type="pres">
      <dgm:prSet presAssocID="{23AA7AEC-E210-47C0-9300-73CC99F0BB11}" presName="spaceBetweenRectangles" presStyleCnt="0"/>
      <dgm:spPr/>
    </dgm:pt>
    <dgm:pt modelId="{D4A14C18-0564-4813-86A7-3EEAD486389C}" type="pres">
      <dgm:prSet presAssocID="{8F5E73CC-B152-4ADA-910E-0620DD75C133}" presName="parentLin" presStyleCnt="0"/>
      <dgm:spPr/>
    </dgm:pt>
    <dgm:pt modelId="{B1080C2E-8A67-4CA8-B31D-7E017FE418EF}" type="pres">
      <dgm:prSet presAssocID="{8F5E73CC-B152-4ADA-910E-0620DD75C133}" presName="parentLeftMargin" presStyleLbl="node1" presStyleIdx="2" presStyleCnt="4"/>
      <dgm:spPr/>
    </dgm:pt>
    <dgm:pt modelId="{48712B47-CB1E-40CA-9EDF-E812BCE70C61}" type="pres">
      <dgm:prSet presAssocID="{8F5E73CC-B152-4ADA-910E-0620DD75C133}" presName="parentText" presStyleLbl="node1" presStyleIdx="3" presStyleCnt="4">
        <dgm:presLayoutVars>
          <dgm:chMax val="0"/>
          <dgm:bulletEnabled val="1"/>
        </dgm:presLayoutVars>
      </dgm:prSet>
      <dgm:spPr/>
    </dgm:pt>
    <dgm:pt modelId="{1999D000-A957-4FF2-81DD-8AB7133936D2}" type="pres">
      <dgm:prSet presAssocID="{8F5E73CC-B152-4ADA-910E-0620DD75C133}" presName="negativeSpace" presStyleCnt="0"/>
      <dgm:spPr/>
    </dgm:pt>
    <dgm:pt modelId="{4D34C2A0-BB03-46C7-BCBC-8FC8FF04F21D}" type="pres">
      <dgm:prSet presAssocID="{8F5E73CC-B152-4ADA-910E-0620DD75C133}" presName="childText" presStyleLbl="conFgAcc1" presStyleIdx="3" presStyleCnt="4">
        <dgm:presLayoutVars>
          <dgm:bulletEnabled val="1"/>
        </dgm:presLayoutVars>
      </dgm:prSet>
      <dgm:spPr/>
    </dgm:pt>
  </dgm:ptLst>
  <dgm:cxnLst>
    <dgm:cxn modelId="{D82F4D07-7659-4E86-81C3-E76BDD446125}" type="presOf" srcId="{335C7635-F199-4101-81E6-47C03C0667CF}" destId="{FF20B565-E422-4B28-8AC7-24A7AA21DE82}" srcOrd="0" destOrd="0" presId="urn:microsoft.com/office/officeart/2005/8/layout/list1"/>
    <dgm:cxn modelId="{8D1DBF11-779E-4688-B600-901FFF982031}" type="presOf" srcId="{38459F9D-4DC9-444A-BA4F-70FBB961BBEE}" destId="{AE1F00F2-409A-474D-A017-D87F8BF71EC9}" srcOrd="0" destOrd="0" presId="urn:microsoft.com/office/officeart/2005/8/layout/list1"/>
    <dgm:cxn modelId="{3303B120-69C7-41B2-8B91-AA623EA075EC}" srcId="{8D234D66-9600-44A0-B2DB-3B7BA335A8F4}" destId="{38459F9D-4DC9-444A-BA4F-70FBB961BBEE}" srcOrd="1" destOrd="0" parTransId="{B15E5859-311D-40A9-9B5E-F86269686AF0}" sibTransId="{C1B764A6-4489-42EE-AF11-9610F16F6DA1}"/>
    <dgm:cxn modelId="{94A51642-BD15-4FF3-9F48-7356D8F7AB48}" type="presOf" srcId="{335C7635-F199-4101-81E6-47C03C0667CF}" destId="{F4C0BCE2-46CE-4ABB-804D-21278A695FBB}" srcOrd="1" destOrd="0" presId="urn:microsoft.com/office/officeart/2005/8/layout/list1"/>
    <dgm:cxn modelId="{319FAB71-2849-4AF9-B0DB-BD27A8641914}" srcId="{8D234D66-9600-44A0-B2DB-3B7BA335A8F4}" destId="{335C7635-F199-4101-81E6-47C03C0667CF}" srcOrd="0" destOrd="0" parTransId="{5BAD2FAF-31A5-4547-A3AD-CD047D1DBA0D}" sibTransId="{15A0EECE-E2DF-475D-981C-5BB246BF14A1}"/>
    <dgm:cxn modelId="{68E9C073-F18D-45C1-BC4D-926CDDF225B4}" type="presOf" srcId="{B366E4C1-AFE9-43AA-A6E0-025EF42F92F9}" destId="{81A0EBC5-E1C6-44BB-B23D-F6C3D80D6582}" srcOrd="0" destOrd="0" presId="urn:microsoft.com/office/officeart/2005/8/layout/list1"/>
    <dgm:cxn modelId="{E46BF375-15A2-473C-9ED5-5C74A1472203}" type="presOf" srcId="{8F5E73CC-B152-4ADA-910E-0620DD75C133}" destId="{B1080C2E-8A67-4CA8-B31D-7E017FE418EF}" srcOrd="0" destOrd="0" presId="urn:microsoft.com/office/officeart/2005/8/layout/list1"/>
    <dgm:cxn modelId="{71A4367C-80F6-4701-A98E-BE3C3F189422}" type="presOf" srcId="{8D234D66-9600-44A0-B2DB-3B7BA335A8F4}" destId="{A7E7A7FD-6DC7-4D21-9D94-3BBCC09328F7}" srcOrd="0" destOrd="0" presId="urn:microsoft.com/office/officeart/2005/8/layout/list1"/>
    <dgm:cxn modelId="{93795895-E452-46F1-ADBD-D96BB563F0BF}" type="presOf" srcId="{B366E4C1-AFE9-43AA-A6E0-025EF42F92F9}" destId="{D286440F-4BCC-42DA-A3F1-840116089AA2}" srcOrd="1" destOrd="0" presId="urn:microsoft.com/office/officeart/2005/8/layout/list1"/>
    <dgm:cxn modelId="{EFB3D1C2-DC90-4B15-B208-7CD466BAEEE7}" srcId="{8D234D66-9600-44A0-B2DB-3B7BA335A8F4}" destId="{8F5E73CC-B152-4ADA-910E-0620DD75C133}" srcOrd="3" destOrd="0" parTransId="{F90C7736-AAA2-4777-B13C-ADF03317B000}" sibTransId="{0A8EEEDA-3350-4795-B9DC-B20B6A2C7A18}"/>
    <dgm:cxn modelId="{97F517C9-2840-498E-A441-18B947154D03}" type="presOf" srcId="{38459F9D-4DC9-444A-BA4F-70FBB961BBEE}" destId="{127BCC17-413D-471B-87A9-BDA244A56240}" srcOrd="1" destOrd="0" presId="urn:microsoft.com/office/officeart/2005/8/layout/list1"/>
    <dgm:cxn modelId="{F51216CE-600F-4BAE-9A82-35E97E6CCFC3}" type="presOf" srcId="{8F5E73CC-B152-4ADA-910E-0620DD75C133}" destId="{48712B47-CB1E-40CA-9EDF-E812BCE70C61}" srcOrd="1" destOrd="0" presId="urn:microsoft.com/office/officeart/2005/8/layout/list1"/>
    <dgm:cxn modelId="{B08E5DDC-A5B1-4677-BA37-65B27BBF3B69}" srcId="{8D234D66-9600-44A0-B2DB-3B7BA335A8F4}" destId="{B366E4C1-AFE9-43AA-A6E0-025EF42F92F9}" srcOrd="2" destOrd="0" parTransId="{E3334EC9-08E8-49B4-8519-4C94C9131424}" sibTransId="{23AA7AEC-E210-47C0-9300-73CC99F0BB11}"/>
    <dgm:cxn modelId="{F6EDF5E4-5F39-4BAC-80D4-B11D7F613049}" type="presParOf" srcId="{A7E7A7FD-6DC7-4D21-9D94-3BBCC09328F7}" destId="{6A62DC23-CFBE-4B7B-9202-6909FAFDF39B}" srcOrd="0" destOrd="0" presId="urn:microsoft.com/office/officeart/2005/8/layout/list1"/>
    <dgm:cxn modelId="{BEE73E9C-433B-4D3C-9C80-C49BDD6BB541}" type="presParOf" srcId="{6A62DC23-CFBE-4B7B-9202-6909FAFDF39B}" destId="{FF20B565-E422-4B28-8AC7-24A7AA21DE82}" srcOrd="0" destOrd="0" presId="urn:microsoft.com/office/officeart/2005/8/layout/list1"/>
    <dgm:cxn modelId="{0511BA6F-85C4-48AF-8FA5-79F4E2315207}" type="presParOf" srcId="{6A62DC23-CFBE-4B7B-9202-6909FAFDF39B}" destId="{F4C0BCE2-46CE-4ABB-804D-21278A695FBB}" srcOrd="1" destOrd="0" presId="urn:microsoft.com/office/officeart/2005/8/layout/list1"/>
    <dgm:cxn modelId="{0D2CC975-EDD9-47ED-A65F-C9D372BCF3A9}" type="presParOf" srcId="{A7E7A7FD-6DC7-4D21-9D94-3BBCC09328F7}" destId="{93300126-EBCA-4D9F-B7C2-21EE7B2B2727}" srcOrd="1" destOrd="0" presId="urn:microsoft.com/office/officeart/2005/8/layout/list1"/>
    <dgm:cxn modelId="{EB990C5B-E13B-4ADF-B560-137B607E521D}" type="presParOf" srcId="{A7E7A7FD-6DC7-4D21-9D94-3BBCC09328F7}" destId="{121EA862-C613-4FE0-82F0-4E448D9CB8DC}" srcOrd="2" destOrd="0" presId="urn:microsoft.com/office/officeart/2005/8/layout/list1"/>
    <dgm:cxn modelId="{5CC2097E-CB10-4691-8BA4-F43D9E08A222}" type="presParOf" srcId="{A7E7A7FD-6DC7-4D21-9D94-3BBCC09328F7}" destId="{FEEFBDD0-5536-493C-B437-08DB01470341}" srcOrd="3" destOrd="0" presId="urn:microsoft.com/office/officeart/2005/8/layout/list1"/>
    <dgm:cxn modelId="{49B624B8-39E8-4C50-B381-1B13B156A8C4}" type="presParOf" srcId="{A7E7A7FD-6DC7-4D21-9D94-3BBCC09328F7}" destId="{9D56600B-24F4-4F3A-8226-E2CD0116032F}" srcOrd="4" destOrd="0" presId="urn:microsoft.com/office/officeart/2005/8/layout/list1"/>
    <dgm:cxn modelId="{67B33114-B662-47B0-B768-E77EECA2ECD7}" type="presParOf" srcId="{9D56600B-24F4-4F3A-8226-E2CD0116032F}" destId="{AE1F00F2-409A-474D-A017-D87F8BF71EC9}" srcOrd="0" destOrd="0" presId="urn:microsoft.com/office/officeart/2005/8/layout/list1"/>
    <dgm:cxn modelId="{4FAF4DB3-0209-4102-94DA-DAD963F3A432}" type="presParOf" srcId="{9D56600B-24F4-4F3A-8226-E2CD0116032F}" destId="{127BCC17-413D-471B-87A9-BDA244A56240}" srcOrd="1" destOrd="0" presId="urn:microsoft.com/office/officeart/2005/8/layout/list1"/>
    <dgm:cxn modelId="{D01B026F-57A3-4DEB-9D5B-D6D9533AEF07}" type="presParOf" srcId="{A7E7A7FD-6DC7-4D21-9D94-3BBCC09328F7}" destId="{2D4A5D5D-154D-4219-811D-DE100EC2F985}" srcOrd="5" destOrd="0" presId="urn:microsoft.com/office/officeart/2005/8/layout/list1"/>
    <dgm:cxn modelId="{EDC216CD-A30C-4800-BFED-4FC841F66355}" type="presParOf" srcId="{A7E7A7FD-6DC7-4D21-9D94-3BBCC09328F7}" destId="{EC1789F2-3FFB-4B4C-A76B-A39DAFE2B6F4}" srcOrd="6" destOrd="0" presId="urn:microsoft.com/office/officeart/2005/8/layout/list1"/>
    <dgm:cxn modelId="{34E7E16B-4A87-43CA-A0C7-590B8A625703}" type="presParOf" srcId="{A7E7A7FD-6DC7-4D21-9D94-3BBCC09328F7}" destId="{917111E9-E08A-417E-B58A-1D274E79333E}" srcOrd="7" destOrd="0" presId="urn:microsoft.com/office/officeart/2005/8/layout/list1"/>
    <dgm:cxn modelId="{8B65C168-BEA4-4946-AFA1-F61258E5F2B0}" type="presParOf" srcId="{A7E7A7FD-6DC7-4D21-9D94-3BBCC09328F7}" destId="{C74F3FC1-9EA6-4927-A38D-F711647784B6}" srcOrd="8" destOrd="0" presId="urn:microsoft.com/office/officeart/2005/8/layout/list1"/>
    <dgm:cxn modelId="{91106BB1-06F6-46DF-8FDF-216812D95A31}" type="presParOf" srcId="{C74F3FC1-9EA6-4927-A38D-F711647784B6}" destId="{81A0EBC5-E1C6-44BB-B23D-F6C3D80D6582}" srcOrd="0" destOrd="0" presId="urn:microsoft.com/office/officeart/2005/8/layout/list1"/>
    <dgm:cxn modelId="{3E250243-A5DA-4887-98CF-A373BE6B8CC1}" type="presParOf" srcId="{C74F3FC1-9EA6-4927-A38D-F711647784B6}" destId="{D286440F-4BCC-42DA-A3F1-840116089AA2}" srcOrd="1" destOrd="0" presId="urn:microsoft.com/office/officeart/2005/8/layout/list1"/>
    <dgm:cxn modelId="{94FDDE02-C197-435A-8D94-A0DAB84A6301}" type="presParOf" srcId="{A7E7A7FD-6DC7-4D21-9D94-3BBCC09328F7}" destId="{DF35E3BF-5CC8-45EA-A56F-B2A42413FC91}" srcOrd="9" destOrd="0" presId="urn:microsoft.com/office/officeart/2005/8/layout/list1"/>
    <dgm:cxn modelId="{99ABD280-511B-4096-866D-BBAD8F68237B}" type="presParOf" srcId="{A7E7A7FD-6DC7-4D21-9D94-3BBCC09328F7}" destId="{E8E49500-3E4D-4FE9-ADA7-D229F049CC7E}" srcOrd="10" destOrd="0" presId="urn:microsoft.com/office/officeart/2005/8/layout/list1"/>
    <dgm:cxn modelId="{F6D95F35-0BC1-4ACC-B937-6924FCD711BF}" type="presParOf" srcId="{A7E7A7FD-6DC7-4D21-9D94-3BBCC09328F7}" destId="{CA1D8CA6-059E-407D-A2EF-6344F7D19A8C}" srcOrd="11" destOrd="0" presId="urn:microsoft.com/office/officeart/2005/8/layout/list1"/>
    <dgm:cxn modelId="{DDD9AE72-82C9-4053-8075-05F1EF1FF638}" type="presParOf" srcId="{A7E7A7FD-6DC7-4D21-9D94-3BBCC09328F7}" destId="{D4A14C18-0564-4813-86A7-3EEAD486389C}" srcOrd="12" destOrd="0" presId="urn:microsoft.com/office/officeart/2005/8/layout/list1"/>
    <dgm:cxn modelId="{ED4452A3-AAFD-4298-9DE7-DA76CBBA9F9D}" type="presParOf" srcId="{D4A14C18-0564-4813-86A7-3EEAD486389C}" destId="{B1080C2E-8A67-4CA8-B31D-7E017FE418EF}" srcOrd="0" destOrd="0" presId="urn:microsoft.com/office/officeart/2005/8/layout/list1"/>
    <dgm:cxn modelId="{CC38B2A6-8990-486C-93C8-02ED2719A2B4}" type="presParOf" srcId="{D4A14C18-0564-4813-86A7-3EEAD486389C}" destId="{48712B47-CB1E-40CA-9EDF-E812BCE70C61}" srcOrd="1" destOrd="0" presId="urn:microsoft.com/office/officeart/2005/8/layout/list1"/>
    <dgm:cxn modelId="{D161DA08-9E9A-4800-9E5F-6A2E280B1BD9}" type="presParOf" srcId="{A7E7A7FD-6DC7-4D21-9D94-3BBCC09328F7}" destId="{1999D000-A957-4FF2-81DD-8AB7133936D2}" srcOrd="13" destOrd="0" presId="urn:microsoft.com/office/officeart/2005/8/layout/list1"/>
    <dgm:cxn modelId="{8F594019-9256-4843-B5F0-D13F2FC976EF}" type="presParOf" srcId="{A7E7A7FD-6DC7-4D21-9D94-3BBCC09328F7}" destId="{4D34C2A0-BB03-46C7-BCBC-8FC8FF04F21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8E3F3-4270-43D3-B987-A68EFA0EBDC5}">
      <dsp:nvSpPr>
        <dsp:cNvPr id="0" name=""/>
        <dsp:cNvSpPr/>
      </dsp:nvSpPr>
      <dsp:spPr>
        <a:xfrm>
          <a:off x="0" y="940742"/>
          <a:ext cx="3230066" cy="19380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Descriptive</a:t>
          </a:r>
        </a:p>
      </dsp:txBody>
      <dsp:txXfrm>
        <a:off x="0" y="940742"/>
        <a:ext cx="3230066" cy="1938039"/>
      </dsp:txXfrm>
    </dsp:sp>
    <dsp:sp modelId="{300BE56B-4482-4D52-970A-2365D5F727A7}">
      <dsp:nvSpPr>
        <dsp:cNvPr id="0" name=""/>
        <dsp:cNvSpPr/>
      </dsp:nvSpPr>
      <dsp:spPr>
        <a:xfrm>
          <a:off x="3553073" y="940742"/>
          <a:ext cx="3230066" cy="19380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Predictive</a:t>
          </a:r>
        </a:p>
      </dsp:txBody>
      <dsp:txXfrm>
        <a:off x="3553073" y="940742"/>
        <a:ext cx="3230066" cy="1938039"/>
      </dsp:txXfrm>
    </dsp:sp>
    <dsp:sp modelId="{E096C54F-421F-470F-93CE-7E5DAEE2FDA3}">
      <dsp:nvSpPr>
        <dsp:cNvPr id="0" name=""/>
        <dsp:cNvSpPr/>
      </dsp:nvSpPr>
      <dsp:spPr>
        <a:xfrm>
          <a:off x="7106146" y="940742"/>
          <a:ext cx="3230066" cy="193803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Prescriptive</a:t>
          </a:r>
        </a:p>
      </dsp:txBody>
      <dsp:txXfrm>
        <a:off x="7106146" y="940742"/>
        <a:ext cx="3230066" cy="1938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EA862-C613-4FE0-82F0-4E448D9CB8DC}">
      <dsp:nvSpPr>
        <dsp:cNvPr id="0" name=""/>
        <dsp:cNvSpPr/>
      </dsp:nvSpPr>
      <dsp:spPr>
        <a:xfrm>
          <a:off x="0" y="371302"/>
          <a:ext cx="10336213"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C0BCE2-46CE-4ABB-804D-21278A695FBB}">
      <dsp:nvSpPr>
        <dsp:cNvPr id="0" name=""/>
        <dsp:cNvSpPr/>
      </dsp:nvSpPr>
      <dsp:spPr>
        <a:xfrm>
          <a:off x="516810" y="61342"/>
          <a:ext cx="7235349"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479" tIns="0" rIns="273479" bIns="0" numCol="1" spcCol="1270" anchor="ctr" anchorCtr="0">
          <a:noAutofit/>
        </a:bodyPr>
        <a:lstStyle/>
        <a:p>
          <a:pPr marL="0" lvl="0" indent="0" algn="l" defTabSz="933450">
            <a:lnSpc>
              <a:spcPct val="90000"/>
            </a:lnSpc>
            <a:spcBef>
              <a:spcPct val="0"/>
            </a:spcBef>
            <a:spcAft>
              <a:spcPct val="35000"/>
            </a:spcAft>
            <a:buNone/>
          </a:pPr>
          <a:r>
            <a:rPr lang="en-US" sz="2100" kern="1200"/>
            <a:t>Document Classification &amp; Data Extraction </a:t>
          </a:r>
        </a:p>
      </dsp:txBody>
      <dsp:txXfrm>
        <a:off x="547072" y="91604"/>
        <a:ext cx="7174825" cy="559396"/>
      </dsp:txXfrm>
    </dsp:sp>
    <dsp:sp modelId="{EC1789F2-3FFB-4B4C-A76B-A39DAFE2B6F4}">
      <dsp:nvSpPr>
        <dsp:cNvPr id="0" name=""/>
        <dsp:cNvSpPr/>
      </dsp:nvSpPr>
      <dsp:spPr>
        <a:xfrm>
          <a:off x="0" y="1323862"/>
          <a:ext cx="10336213"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BCC17-413D-471B-87A9-BDA244A56240}">
      <dsp:nvSpPr>
        <dsp:cNvPr id="0" name=""/>
        <dsp:cNvSpPr/>
      </dsp:nvSpPr>
      <dsp:spPr>
        <a:xfrm>
          <a:off x="516810" y="1013902"/>
          <a:ext cx="7235349"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479" tIns="0" rIns="273479" bIns="0" numCol="1" spcCol="1270" anchor="ctr" anchorCtr="0">
          <a:noAutofit/>
        </a:bodyPr>
        <a:lstStyle/>
        <a:p>
          <a:pPr marL="0" lvl="0" indent="0" algn="l" defTabSz="933450">
            <a:lnSpc>
              <a:spcPct val="90000"/>
            </a:lnSpc>
            <a:spcBef>
              <a:spcPct val="0"/>
            </a:spcBef>
            <a:spcAft>
              <a:spcPct val="35000"/>
            </a:spcAft>
            <a:buNone/>
          </a:pPr>
          <a:r>
            <a:rPr lang="en-US" sz="2100" kern="1200" dirty="0"/>
            <a:t>Filing and Review Checklists</a:t>
          </a:r>
        </a:p>
      </dsp:txBody>
      <dsp:txXfrm>
        <a:off x="547072" y="1044164"/>
        <a:ext cx="7174825" cy="559396"/>
      </dsp:txXfrm>
    </dsp:sp>
    <dsp:sp modelId="{E8E49500-3E4D-4FE9-ADA7-D229F049CC7E}">
      <dsp:nvSpPr>
        <dsp:cNvPr id="0" name=""/>
        <dsp:cNvSpPr/>
      </dsp:nvSpPr>
      <dsp:spPr>
        <a:xfrm>
          <a:off x="0" y="2276422"/>
          <a:ext cx="10336213"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86440F-4BCC-42DA-A3F1-840116089AA2}">
      <dsp:nvSpPr>
        <dsp:cNvPr id="0" name=""/>
        <dsp:cNvSpPr/>
      </dsp:nvSpPr>
      <dsp:spPr>
        <a:xfrm>
          <a:off x="516810" y="1966462"/>
          <a:ext cx="7235349"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479" tIns="0" rIns="273479" bIns="0" numCol="1" spcCol="1270" anchor="ctr" anchorCtr="0">
          <a:noAutofit/>
        </a:bodyPr>
        <a:lstStyle/>
        <a:p>
          <a:pPr marL="0" lvl="0" indent="0" algn="l" defTabSz="933450">
            <a:lnSpc>
              <a:spcPct val="90000"/>
            </a:lnSpc>
            <a:spcBef>
              <a:spcPct val="0"/>
            </a:spcBef>
            <a:spcAft>
              <a:spcPct val="35000"/>
            </a:spcAft>
            <a:buNone/>
          </a:pPr>
          <a:r>
            <a:rPr lang="en-US" sz="2100" kern="1200"/>
            <a:t>Help Chatbot</a:t>
          </a:r>
        </a:p>
      </dsp:txBody>
      <dsp:txXfrm>
        <a:off x="547072" y="1996724"/>
        <a:ext cx="7174825" cy="559396"/>
      </dsp:txXfrm>
    </dsp:sp>
    <dsp:sp modelId="{4D34C2A0-BB03-46C7-BCBC-8FC8FF04F21D}">
      <dsp:nvSpPr>
        <dsp:cNvPr id="0" name=""/>
        <dsp:cNvSpPr/>
      </dsp:nvSpPr>
      <dsp:spPr>
        <a:xfrm>
          <a:off x="0" y="3228982"/>
          <a:ext cx="10336213"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712B47-CB1E-40CA-9EDF-E812BCE70C61}">
      <dsp:nvSpPr>
        <dsp:cNvPr id="0" name=""/>
        <dsp:cNvSpPr/>
      </dsp:nvSpPr>
      <dsp:spPr>
        <a:xfrm>
          <a:off x="516810" y="2919022"/>
          <a:ext cx="7235349"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479" tIns="0" rIns="273479" bIns="0" numCol="1" spcCol="1270" anchor="ctr" anchorCtr="0">
          <a:noAutofit/>
        </a:bodyPr>
        <a:lstStyle/>
        <a:p>
          <a:pPr marL="0" lvl="0" indent="0" algn="l" defTabSz="933450">
            <a:lnSpc>
              <a:spcPct val="90000"/>
            </a:lnSpc>
            <a:spcBef>
              <a:spcPct val="0"/>
            </a:spcBef>
            <a:spcAft>
              <a:spcPct val="35000"/>
            </a:spcAft>
            <a:buNone/>
          </a:pPr>
          <a:r>
            <a:rPr lang="en-US" sz="2100" kern="1200"/>
            <a:t>Correspondence Assistance </a:t>
          </a:r>
        </a:p>
      </dsp:txBody>
      <dsp:txXfrm>
        <a:off x="547072" y="2949284"/>
        <a:ext cx="7174825"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565267"/>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16 January 2024</a:t>
            </a:fld>
            <a:endParaRPr lang="en-GB" sz="800"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383452"/>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565267"/>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383452"/>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Logo">
            <a:extLst>
              <a:ext uri="{FF2B5EF4-FFF2-40B4-BE49-F238E27FC236}">
                <a16:creationId xmlns:a16="http://schemas.microsoft.com/office/drawing/2014/main" id="{9D8B3302-E446-4C61-B0D3-CE90FB2C2A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3630" y="420808"/>
            <a:ext cx="1954277" cy="233388"/>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16 January 2024</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Logo">
            <a:extLst>
              <a:ext uri="{FF2B5EF4-FFF2-40B4-BE49-F238E27FC236}">
                <a16:creationId xmlns:a16="http://schemas.microsoft.com/office/drawing/2014/main" id="{2532F4DB-D010-4887-9766-725148E7A2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56" y="1055100"/>
            <a:ext cx="1954277" cy="233388"/>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venir Next LT Pro" panose="020B05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venir Next LT Pro" panose="020B05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venir Next LT Pro" panose="020B05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venir Next LT Pro" panose="020B05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venir Next LT Pro" panose="020B05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354330" lvl="1" indent="-174625">
              <a:buFont typeface="Arial" panose="020B0604020202020204" pitchFamily="34" charset="0"/>
              <a:buChar char="•"/>
            </a:pPr>
            <a:endParaRPr lang="en-US" sz="2800" b="1" dirty="0"/>
          </a:p>
          <a:p>
            <a:pPr marL="354708" lvl="1" indent="-174708">
              <a:buFont typeface="Arial" panose="020B0604020202020204" pitchFamily="34" charset="0"/>
              <a:buChar char="•"/>
            </a:pPr>
            <a:endParaRPr lang="en-US" sz="2800" b="1" dirty="0"/>
          </a:p>
          <a:p>
            <a:pPr marL="174708" indent="-174708">
              <a:buFont typeface="Arial" panose="020B0604020202020204" pitchFamily="34" charset="0"/>
              <a:buChar char="•"/>
            </a:pPr>
            <a:r>
              <a:rPr lang="en-US" sz="2800" dirty="0"/>
              <a:t>Introduce topic and goals of session </a:t>
            </a:r>
          </a:p>
          <a:p>
            <a:pPr marL="354708" lvl="1" indent="-174708">
              <a:buFont typeface="Arial" panose="020B0604020202020204" pitchFamily="34" charset="0"/>
              <a:buChar char="•"/>
            </a:pPr>
            <a:r>
              <a:rPr lang="en-US" sz="2800" dirty="0"/>
              <a:t>We’re here today to talk about how the SERFF Mod project is incorporating machine learning concepts to improve compliance and review of form and rate filings</a:t>
            </a:r>
          </a:p>
          <a:p>
            <a:pPr marL="354708" lvl="1" indent="-174708">
              <a:buFont typeface="Arial" panose="020B0604020202020204" pitchFamily="34" charset="0"/>
              <a:buChar char="•"/>
            </a:pPr>
            <a:r>
              <a:rPr lang="en-US" sz="2800" dirty="0"/>
              <a:t>Along the way, we hope you’ll learn a bit about ML terms and concepts and give you things to think about, especially if you are a SERFF user</a:t>
            </a:r>
          </a:p>
          <a:p>
            <a:pPr marL="180000" lvl="1" indent="0">
              <a:buFont typeface="Arial" panose="020B0604020202020204" pitchFamily="34" charset="0"/>
              <a:buNone/>
            </a:pPr>
            <a:endParaRPr lang="en-US" sz="2800" dirty="0"/>
          </a:p>
          <a:p>
            <a:pPr marL="174625" indent="-174625">
              <a:buFont typeface="Arial" panose="020B0604020202020204" pitchFamily="34" charset="0"/>
              <a:buChar char="•"/>
            </a:pPr>
            <a:endParaRPr lang="en-US" sz="2800"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sz="800"/>
          </a:p>
        </p:txBody>
      </p:sp>
    </p:spTree>
    <p:extLst>
      <p:ext uri="{BB962C8B-B14F-4D97-AF65-F5344CB8AC3E}">
        <p14:creationId xmlns:p14="http://schemas.microsoft.com/office/powerpoint/2010/main" val="342578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venir Next LT Pro" panose="020B0504020202020204" pitchFamily="34" charset="0"/>
              <a:buNone/>
              <a:tabLst/>
              <a:defRPr/>
            </a:pPr>
            <a:r>
              <a:rPr lang="en-US" dirty="0">
                <a:solidFill>
                  <a:srgbClr val="000000"/>
                </a:solidFill>
                <a:latin typeface="Calibri" panose="020F0502020204030204" pitchFamily="34" charset="0"/>
              </a:rPr>
              <a:t>5 MIN (15/50)</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 typeface="Avenir Next LT Pro" panose="020B0504020202020204" pitchFamily="34" charset="0"/>
              <a:buNone/>
              <a:tabLst/>
              <a:defRPr/>
            </a:pPr>
            <a:r>
              <a:rPr lang="en-US" dirty="0"/>
              <a:t>We will clarify we are not experts. We are “technology savvy business people.”</a:t>
            </a:r>
          </a:p>
          <a:p>
            <a:r>
              <a:rPr lang="en-US" dirty="0"/>
              <a:t>But we have begun to learn and want to share what we have learned so far.  Important for business people to gain a basic understanding.</a:t>
            </a:r>
            <a:endParaRPr lang="en-US"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venir Next LT Pro" panose="020B0504020202020204" pitchFamily="34" charset="0"/>
              <a:buNone/>
              <a:tabLst/>
              <a:defRPr/>
            </a:pPr>
            <a:endParaRPr lang="en-US" b="0" i="0" dirty="0">
              <a:solidFill>
                <a:srgbClr val="1A1816"/>
              </a:solidFill>
              <a:effectLst/>
              <a:latin typeface="Oracle Sans"/>
            </a:endParaRPr>
          </a:p>
          <a:p>
            <a:pPr marL="0" marR="0" lvl="0" indent="0" algn="l" defTabSz="914400" rtl="0" eaLnBrk="1" fontAlgn="auto" latinLnBrk="0" hangingPunct="1">
              <a:lnSpc>
                <a:spcPct val="100000"/>
              </a:lnSpc>
              <a:spcBef>
                <a:spcPts val="0"/>
              </a:spcBef>
              <a:spcAft>
                <a:spcPts val="0"/>
              </a:spcAft>
              <a:buClrTx/>
              <a:buSzTx/>
              <a:buFont typeface="Avenir Next LT Pro" panose="020B0504020202020204" pitchFamily="34" charset="0"/>
              <a:buNone/>
              <a:tabLst/>
              <a:defRPr/>
            </a:pPr>
            <a:r>
              <a:rPr lang="en-US" b="0" i="0" dirty="0">
                <a:solidFill>
                  <a:srgbClr val="1A1816"/>
                </a:solidFill>
                <a:effectLst/>
                <a:latin typeface="Oracle Sans"/>
              </a:rPr>
              <a:t>AI vs ML</a:t>
            </a:r>
          </a:p>
          <a:p>
            <a:pPr marL="0" marR="0" lvl="0" indent="0" algn="l" defTabSz="914400" rtl="0" eaLnBrk="1" fontAlgn="auto" latinLnBrk="0" hangingPunct="1">
              <a:lnSpc>
                <a:spcPct val="100000"/>
              </a:lnSpc>
              <a:spcBef>
                <a:spcPts val="0"/>
              </a:spcBef>
              <a:spcAft>
                <a:spcPts val="0"/>
              </a:spcAft>
              <a:buClrTx/>
              <a:buSzTx/>
              <a:buFont typeface="Avenir Next LT Pro" panose="020B0504020202020204" pitchFamily="34" charset="0"/>
              <a:buNone/>
              <a:tabLst/>
              <a:defRPr/>
            </a:pPr>
            <a:endParaRPr lang="en-US" b="0" i="0" dirty="0">
              <a:solidFill>
                <a:srgbClr val="1A1816"/>
              </a:solidFill>
              <a:effectLst/>
              <a:latin typeface="Oracle Sans"/>
            </a:endParaRPr>
          </a:p>
          <a:p>
            <a:pPr marL="0" marR="0" lvl="0" indent="0" algn="l" defTabSz="914400" rtl="0" eaLnBrk="1" fontAlgn="auto" latinLnBrk="0" hangingPunct="1">
              <a:lnSpc>
                <a:spcPct val="100000"/>
              </a:lnSpc>
              <a:spcBef>
                <a:spcPts val="0"/>
              </a:spcBef>
              <a:spcAft>
                <a:spcPts val="0"/>
              </a:spcAft>
              <a:buClrTx/>
              <a:buSzTx/>
              <a:buFont typeface="Avenir Next LT Pro" panose="020B0504020202020204" pitchFamily="34" charset="0"/>
              <a:buNone/>
              <a:tabLst/>
              <a:defRPr/>
            </a:pPr>
            <a:r>
              <a:rPr lang="en-US" b="0" i="0" dirty="0">
                <a:solidFill>
                  <a:srgbClr val="1A1816"/>
                </a:solidFill>
                <a:effectLst/>
                <a:latin typeface="Oracle Sans"/>
              </a:rPr>
              <a:t>AI is a concept – machine learning is one way that concept is implemented</a:t>
            </a:r>
          </a:p>
          <a:p>
            <a:r>
              <a:rPr lang="en-US" b="0" i="1" dirty="0">
                <a:solidFill>
                  <a:srgbClr val="1A1816"/>
                </a:solidFill>
                <a:effectLst/>
                <a:latin typeface="Oracle Sans"/>
              </a:rPr>
              <a:t>machine learning is AI, not all AI is machine learning</a:t>
            </a:r>
          </a:p>
          <a:p>
            <a:endParaRPr lang="en-US" b="0" i="1" dirty="0">
              <a:solidFill>
                <a:srgbClr val="1A1816"/>
              </a:solidFill>
              <a:effectLst/>
              <a:latin typeface="Oracle Sans"/>
            </a:endParaRPr>
          </a:p>
          <a:p>
            <a:pPr marL="171450" indent="-171450">
              <a:buFont typeface="Arial" panose="020B0604020202020204" pitchFamily="34" charset="0"/>
              <a:buChar char="•"/>
            </a:pPr>
            <a:r>
              <a:rPr lang="en-US" b="0" i="0" dirty="0">
                <a:solidFill>
                  <a:srgbClr val="1A1816"/>
                </a:solidFill>
                <a:effectLst/>
                <a:latin typeface="Oracle Sans"/>
              </a:rPr>
              <a:t>The key is that AI learns and adapts to perform tasks that are usually performed by a human </a:t>
            </a:r>
          </a:p>
          <a:p>
            <a:pPr marL="171450" indent="-171450">
              <a:buFont typeface="Arial" panose="020B0604020202020204" pitchFamily="34" charset="0"/>
              <a:buChar char="•"/>
            </a:pPr>
            <a:r>
              <a:rPr lang="en-US" b="0" i="0" dirty="0">
                <a:solidFill>
                  <a:srgbClr val="1A1816"/>
                </a:solidFill>
                <a:effectLst/>
                <a:latin typeface="Oracle Sans"/>
              </a:rPr>
              <a:t>Machine learning is the largest and most commonly encountered category of AI and what we plan to do in SERFF falls into the ML category</a:t>
            </a:r>
          </a:p>
          <a:p>
            <a:pPr marL="171450" indent="-171450">
              <a:buFont typeface="Arial" panose="020B0604020202020204" pitchFamily="34" charset="0"/>
              <a:buChar char="•"/>
            </a:pPr>
            <a:r>
              <a:rPr lang="en-US" b="0" i="0" dirty="0">
                <a:solidFill>
                  <a:srgbClr val="1A1816"/>
                </a:solidFill>
                <a:effectLst/>
                <a:latin typeface="Oracle Sans"/>
              </a:rPr>
              <a:t>Machine learning relies on use of algorithms trained on data and related to a specific task or use case – these create a machine learning models that can perform the task</a:t>
            </a:r>
          </a:p>
          <a:p>
            <a:pPr marL="171450" indent="-171450">
              <a:buFont typeface="Arial" panose="020B0604020202020204" pitchFamily="34" charset="0"/>
              <a:buChar char="•"/>
            </a:pPr>
            <a:endParaRPr lang="en-US" b="0" i="0" dirty="0">
              <a:solidFill>
                <a:srgbClr val="1A1816"/>
              </a:solidFill>
              <a:effectLst/>
              <a:latin typeface="Oracle Sans"/>
            </a:endParaRPr>
          </a:p>
          <a:p>
            <a:pPr marL="171450" indent="-171450">
              <a:buFont typeface="Arial" panose="020B0604020202020204" pitchFamily="34" charset="0"/>
              <a:buChar char="•"/>
            </a:pPr>
            <a:endParaRPr lang="en-US" b="0" i="0" dirty="0">
              <a:solidFill>
                <a:srgbClr val="1A1816"/>
              </a:solidFill>
              <a:effectLst/>
              <a:latin typeface="Oracle Sans"/>
            </a:endParaRPr>
          </a:p>
          <a:p>
            <a:pPr marL="171450" indent="-171450">
              <a:buFont typeface="Arial" panose="020B0604020202020204" pitchFamily="34" charset="0"/>
              <a:buChar char="•"/>
            </a:pPr>
            <a:r>
              <a:rPr lang="en-US" b="0" i="0" dirty="0">
                <a:solidFill>
                  <a:srgbClr val="1A1816"/>
                </a:solidFill>
                <a:effectLst/>
                <a:latin typeface="Oracle Sans"/>
              </a:rPr>
              <a:t>AI and Machine learning are pretty much everywhere today - even when you don’t know it.</a:t>
            </a:r>
          </a:p>
          <a:p>
            <a:pPr marL="351450" lvl="1" indent="-171450">
              <a:buFont typeface="Arial" panose="020B0604020202020204" pitchFamily="34" charset="0"/>
              <a:buChar char="•"/>
            </a:pPr>
            <a:r>
              <a:rPr lang="en-US" b="0" i="0" dirty="0">
                <a:solidFill>
                  <a:srgbClr val="1A1816"/>
                </a:solidFill>
                <a:effectLst/>
                <a:latin typeface="Oracle Sans"/>
              </a:rPr>
              <a:t>My Alexa – understands my questions (mostly!) and makes suggestions</a:t>
            </a:r>
          </a:p>
          <a:p>
            <a:pPr marL="351450" lvl="1" indent="-171450">
              <a:buFont typeface="Arial" panose="020B0604020202020204" pitchFamily="34" charset="0"/>
              <a:buChar char="•"/>
            </a:pPr>
            <a:r>
              <a:rPr lang="en-US" b="0" i="0" dirty="0">
                <a:solidFill>
                  <a:srgbClr val="1A1816"/>
                </a:solidFill>
                <a:effectLst/>
                <a:latin typeface="Oracle Sans"/>
              </a:rPr>
              <a:t>Online help chatbots</a:t>
            </a:r>
          </a:p>
          <a:p>
            <a:pPr marL="351450" lvl="1" indent="-171450">
              <a:buFont typeface="Arial" panose="020B0604020202020204" pitchFamily="34" charset="0"/>
              <a:buChar char="•"/>
            </a:pPr>
            <a:r>
              <a:rPr lang="en-US" b="0" i="0" dirty="0">
                <a:solidFill>
                  <a:srgbClr val="1A1816"/>
                </a:solidFill>
                <a:effectLst/>
                <a:latin typeface="Oracle Sans"/>
              </a:rPr>
              <a:t>The filter on Gmail </a:t>
            </a:r>
          </a:p>
          <a:p>
            <a:endParaRPr lang="en-US" dirty="0"/>
          </a:p>
          <a:p>
            <a:endParaRPr lang="en-US" dirty="0"/>
          </a:p>
          <a:p>
            <a:r>
              <a:rPr lang="en-US" dirty="0"/>
              <a:t>Did you know?</a:t>
            </a:r>
          </a:p>
          <a:p>
            <a:pPr marL="171450" indent="-171450">
              <a:buFont typeface="Arial" panose="020B0604020202020204" pitchFamily="34" charset="0"/>
              <a:buChar char="•"/>
            </a:pPr>
            <a:r>
              <a:rPr lang="en-US" dirty="0"/>
              <a:t>They are developing ML models to look for cancerous growths on </a:t>
            </a:r>
            <a:r>
              <a:rPr lang="en-US" dirty="0" err="1"/>
              <a:t>Xrays</a:t>
            </a:r>
            <a:endParaRPr lang="en-US" dirty="0"/>
          </a:p>
          <a:p>
            <a:pPr marL="171450" indent="-171450">
              <a:buFont typeface="Arial" panose="020B0604020202020204" pitchFamily="34" charset="0"/>
              <a:buChar char="•"/>
            </a:pPr>
            <a:r>
              <a:rPr lang="en-US" dirty="0"/>
              <a:t>ML is used to detect credit card fraud</a:t>
            </a:r>
          </a:p>
          <a:p>
            <a:pPr marL="171450" indent="-171450">
              <a:buFont typeface="Arial" panose="020B0604020202020204" pitchFamily="34" charset="0"/>
              <a:buChar char="•"/>
            </a:pPr>
            <a:r>
              <a:rPr lang="en-US" dirty="0"/>
              <a:t>Used to forecast and problem solve supply chains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AI is making our lives better but it isn’t without issues and concerns. We’ll talk about those a bit later in the presentation </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220197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dirty="0">
                <a:ea typeface="Calibri"/>
                <a:cs typeface="Calibri"/>
              </a:rPr>
              <a:t>All filings to be migrated</a:t>
            </a:r>
          </a:p>
          <a:p>
            <a:r>
              <a:rPr lang="en-US" dirty="0">
                <a:ea typeface="Calibri"/>
                <a:cs typeface="Calibri"/>
              </a:rPr>
              <a:t>Concurrent platform usage for some users</a:t>
            </a:r>
          </a:p>
          <a:p>
            <a:r>
              <a:rPr lang="en-US" dirty="0">
                <a:ea typeface="Calibri"/>
                <a:cs typeface="Calibri"/>
              </a:rPr>
              <a:t>Some aspects may remain in legacy for a time (industry manage companies)</a:t>
            </a:r>
          </a:p>
          <a:p>
            <a:endParaRPr lang="en-US" dirty="0">
              <a:ea typeface="Calibri"/>
              <a:cs typeface="Calibri"/>
            </a:endParaRPr>
          </a:p>
          <a:p>
            <a:pPr defTabSz="931774">
              <a:defRPr/>
            </a:pPr>
            <a:r>
              <a:rPr lang="en-US" b="0" i="0" dirty="0">
                <a:solidFill>
                  <a:srgbClr val="272727"/>
                </a:solidFill>
                <a:effectLst/>
                <a:latin typeface="Adelle W01 Regular"/>
              </a:rPr>
              <a:t>“The function of a machine learning system can be </a:t>
            </a:r>
            <a:r>
              <a:rPr lang="en-US" b="1" i="0" dirty="0">
                <a:solidFill>
                  <a:srgbClr val="272727"/>
                </a:solidFill>
                <a:effectLst/>
                <a:latin typeface="Adelle W01 Regular"/>
              </a:rPr>
              <a:t>descriptive</a:t>
            </a:r>
            <a:r>
              <a:rPr lang="en-US" b="0" i="0" dirty="0">
                <a:solidFill>
                  <a:srgbClr val="272727"/>
                </a:solidFill>
                <a:effectLst/>
                <a:latin typeface="Adelle W01 Regular"/>
              </a:rPr>
              <a:t>, meaning that the system uses the data to explain what happened; </a:t>
            </a:r>
            <a:r>
              <a:rPr lang="en-US" b="1" i="0" dirty="0">
                <a:solidFill>
                  <a:srgbClr val="272727"/>
                </a:solidFill>
                <a:effectLst/>
                <a:latin typeface="Adelle W01 Regular"/>
              </a:rPr>
              <a:t>predictive</a:t>
            </a:r>
            <a:r>
              <a:rPr lang="en-US" b="0" i="0" dirty="0">
                <a:solidFill>
                  <a:srgbClr val="272727"/>
                </a:solidFill>
                <a:effectLst/>
                <a:latin typeface="Adelle W01 Regular"/>
              </a:rPr>
              <a:t>, meaning the system uses the data to predict what will happen; or </a:t>
            </a:r>
            <a:r>
              <a:rPr lang="en-US" b="1" i="0" dirty="0">
                <a:solidFill>
                  <a:srgbClr val="272727"/>
                </a:solidFill>
                <a:effectLst/>
                <a:latin typeface="Adelle W01 Regular"/>
              </a:rPr>
              <a:t>prescriptive</a:t>
            </a:r>
            <a:r>
              <a:rPr lang="en-US" b="0" i="0" dirty="0">
                <a:solidFill>
                  <a:srgbClr val="272727"/>
                </a:solidFill>
                <a:effectLst/>
                <a:latin typeface="Adelle W01 Regular"/>
              </a:rPr>
              <a:t>, meaning the system will use the data to make suggestions about what action to take,”</a:t>
            </a:r>
            <a:endParaRPr lang="en-US" dirty="0"/>
          </a:p>
          <a:p>
            <a:endParaRPr lang="en-US" dirty="0"/>
          </a:p>
          <a:p>
            <a:r>
              <a:rPr lang="en-US" dirty="0"/>
              <a:t>These can often work together, so what you see is a blend of these types of analytics</a:t>
            </a:r>
          </a:p>
          <a:p>
            <a:endParaRPr lang="en-US" dirty="0"/>
          </a:p>
          <a:p>
            <a:endParaRPr lang="en-US" dirty="0"/>
          </a:p>
          <a:p>
            <a:pPr algn="l"/>
            <a:r>
              <a:rPr lang="en-US" b="1" i="0" dirty="0">
                <a:solidFill>
                  <a:srgbClr val="374151"/>
                </a:solidFill>
                <a:effectLst/>
                <a:latin typeface="Söhne"/>
              </a:rPr>
              <a:t>Use Case: Traffic Management</a:t>
            </a:r>
          </a:p>
          <a:p>
            <a:pPr algn="l"/>
            <a:endParaRPr lang="en-US" b="1" i="0" dirty="0">
              <a:solidFill>
                <a:srgbClr val="374151"/>
              </a:solidFill>
              <a:effectLst/>
              <a:latin typeface="Söhne"/>
            </a:endParaRPr>
          </a:p>
          <a:p>
            <a:pPr algn="l"/>
            <a:r>
              <a:rPr lang="en-US" b="0" i="0" dirty="0">
                <a:solidFill>
                  <a:srgbClr val="374151"/>
                </a:solidFill>
                <a:effectLst/>
                <a:latin typeface="Söhne"/>
              </a:rPr>
              <a:t>Descriptive AI uses historical data to provide insight into factors and locations of traffic bottlenecks. </a:t>
            </a:r>
          </a:p>
          <a:p>
            <a:pPr algn="l"/>
            <a:r>
              <a:rPr lang="en-US" b="0" i="0" dirty="0">
                <a:solidFill>
                  <a:srgbClr val="374151"/>
                </a:solidFill>
                <a:effectLst/>
                <a:latin typeface="Söhne"/>
              </a:rPr>
              <a:t>Predictive AI can combine the historical data and real time data to predict traffic patterns and congestion levels for the next day </a:t>
            </a:r>
          </a:p>
          <a:p>
            <a:pPr algn="l"/>
            <a:r>
              <a:rPr lang="en-US" b="0" i="0" dirty="0">
                <a:solidFill>
                  <a:srgbClr val="374151"/>
                </a:solidFill>
                <a:effectLst/>
                <a:latin typeface="Söhne"/>
              </a:rPr>
              <a:t>Prescriptive AI can then recommend what actions to take to alleviate congestion, like adjust the timing of stoplights or rerouting public transportation </a:t>
            </a:r>
          </a:p>
          <a:p>
            <a:pPr algn="l"/>
            <a:endParaRPr lang="en-US" b="1" i="0" dirty="0">
              <a:solidFill>
                <a:srgbClr val="374151"/>
              </a:solidFill>
              <a:effectLst/>
              <a:latin typeface="Söhne"/>
            </a:endParaRPr>
          </a:p>
          <a:p>
            <a:pPr algn="l"/>
            <a:r>
              <a:rPr lang="en-US" b="1" i="0" dirty="0">
                <a:solidFill>
                  <a:srgbClr val="374151"/>
                </a:solidFill>
                <a:effectLst/>
                <a:latin typeface="Söhne"/>
              </a:rPr>
              <a:t>SERFF Example</a:t>
            </a:r>
          </a:p>
          <a:p>
            <a:pPr algn="l"/>
            <a:r>
              <a:rPr lang="en-US" b="0" i="0" dirty="0">
                <a:solidFill>
                  <a:srgbClr val="374151"/>
                </a:solidFill>
                <a:effectLst/>
                <a:latin typeface="Söhne"/>
              </a:rPr>
              <a:t>Descriptive – generate a filing summary </a:t>
            </a:r>
          </a:p>
          <a:p>
            <a:pPr algn="l"/>
            <a:r>
              <a:rPr lang="en-US" b="0" i="0" dirty="0">
                <a:solidFill>
                  <a:srgbClr val="374151"/>
                </a:solidFill>
                <a:effectLst/>
                <a:latin typeface="Söhne"/>
              </a:rPr>
              <a:t>Predictive – will this be approved</a:t>
            </a:r>
          </a:p>
          <a:p>
            <a:pPr algn="l"/>
            <a:r>
              <a:rPr lang="en-US" b="0" i="0" dirty="0">
                <a:solidFill>
                  <a:srgbClr val="374151"/>
                </a:solidFill>
                <a:effectLst/>
                <a:latin typeface="Söhne"/>
              </a:rPr>
              <a:t>Prescriptive – here is what you need to fix</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50777C7-30BF-45FC-9829-5D869C594E71}" type="slidenum">
              <a:rPr lang="en-US"/>
              <a:t>3</a:t>
            </a:fld>
            <a:endParaRPr lang="en-US"/>
          </a:p>
        </p:txBody>
      </p:sp>
    </p:spTree>
    <p:extLst>
      <p:ext uri="{BB962C8B-B14F-4D97-AF65-F5344CB8AC3E}">
        <p14:creationId xmlns:p14="http://schemas.microsoft.com/office/powerpoint/2010/main" val="138628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dirty="0">
                <a:ea typeface="Calibri"/>
                <a:cs typeface="Calibri"/>
              </a:rPr>
              <a:t>All filings to be migrated</a:t>
            </a:r>
          </a:p>
          <a:p>
            <a:r>
              <a:rPr lang="en-US" dirty="0">
                <a:ea typeface="Calibri"/>
                <a:cs typeface="Calibri"/>
              </a:rPr>
              <a:t>Concurrent platform usage for some users</a:t>
            </a:r>
          </a:p>
          <a:p>
            <a:r>
              <a:rPr lang="en-US" dirty="0">
                <a:ea typeface="Calibri"/>
                <a:cs typeface="Calibri"/>
              </a:rPr>
              <a:t>Some aspects may remain in legacy for a time (industry manage companies)</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venir Next LT Pro" panose="020B0504020202020204" pitchFamily="34" charset="0"/>
              <a:buNone/>
              <a:tabLst/>
              <a:defRPr/>
            </a:pPr>
            <a:r>
              <a:rPr lang="en-US" dirty="0"/>
              <a:t>One of our goals for the SERFF Modernization is to implement machine learning in a variety of ways. We are still discovering and evaluating what those features might look like. We do see this as a journey. Our early releases will lay the foundation on which we will continue to build. On this slide we’ve listed a few that we’ve identified. The first will be a reality for form filings with our first release next summer, and the second is probably the largest and most significant ML capability we foresee.  DISCUSS EACH OF THESE BRIEFLY.</a:t>
            </a: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50777C7-30BF-45FC-9829-5D869C594E71}" type="slidenum">
              <a:rPr lang="en-US"/>
              <a:t>4</a:t>
            </a:fld>
            <a:endParaRPr lang="en-US"/>
          </a:p>
        </p:txBody>
      </p:sp>
    </p:spTree>
    <p:extLst>
      <p:ext uri="{BB962C8B-B14F-4D97-AF65-F5344CB8AC3E}">
        <p14:creationId xmlns:p14="http://schemas.microsoft.com/office/powerpoint/2010/main" val="97927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en-US" dirty="0"/>
              <a:t>We’ve already tackled our first ML use case for the form schedule. </a:t>
            </a:r>
          </a:p>
          <a:p>
            <a:pPr marL="171450" indent="-171450">
              <a:buFont typeface="Arial" panose="020B0604020202020204" pitchFamily="34" charset="0"/>
              <a:buChar char="•"/>
            </a:pPr>
            <a:r>
              <a:rPr lang="en-US" dirty="0"/>
              <a:t>Current state in legacy</a:t>
            </a:r>
          </a:p>
          <a:p>
            <a:pPr marL="171450" indent="-171450">
              <a:buFont typeface="Arial" panose="020B0604020202020204" pitchFamily="34" charset="0"/>
              <a:buChar char="•"/>
            </a:pPr>
            <a:r>
              <a:rPr lang="en-US" dirty="0"/>
              <a:t>How it will work in SMOD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key benefits here are reduced manual effort by companies and states and improved data integrity. We think that second part is key for how we want to build in rules to help with form review.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I’d like to describe how we did this as an illustration of how a machine learning model is trained. </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340581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From the NAIC side, we regard AI/ML as a powerful technology that we can introduce to help regulators in a number ways, SERFF product review being just one. But we also recognize that the technology is still relatively new and constantly evolving. </a:t>
            </a:r>
          </a:p>
          <a:p>
            <a:endParaRPr lang="en-US" dirty="0"/>
          </a:p>
          <a:p>
            <a:pPr marL="0" marR="0" lvl="0" indent="0" algn="l" defTabSz="914400" rtl="0" eaLnBrk="1" fontAlgn="auto" latinLnBrk="0" hangingPunct="1">
              <a:lnSpc>
                <a:spcPct val="100000"/>
              </a:lnSpc>
              <a:spcBef>
                <a:spcPts val="0"/>
              </a:spcBef>
              <a:spcAft>
                <a:spcPts val="0"/>
              </a:spcAft>
              <a:buClrTx/>
              <a:buSzTx/>
              <a:buFont typeface="Avenir Next LT Pro" panose="020B0504020202020204" pitchFamily="34" charset="0"/>
              <a:buNone/>
              <a:tabLst/>
              <a:defRPr/>
            </a:pPr>
            <a:r>
              <a:rPr lang="en-US" dirty="0"/>
              <a:t>There is certainly a lot to discuss in the security, privacy and legal arenas. We’ve started internal discussion with NAIC security and legal staff. </a:t>
            </a:r>
          </a:p>
          <a:p>
            <a:endParaRPr lang="en-US" dirty="0"/>
          </a:p>
          <a:p>
            <a:endParaRPr lang="en-US" dirty="0"/>
          </a:p>
          <a:p>
            <a:r>
              <a:rPr lang="en-US" dirty="0"/>
              <a:t>We understand our responsibility to provide reliable and accurate tools to regulators – we take that pretty seriously. So we are monitoring and learning; we assess tools and experiment. We lean on and bring in experts and seek partnerships.</a:t>
            </a:r>
          </a:p>
          <a:p>
            <a:endParaRPr lang="en-US" dirty="0"/>
          </a:p>
          <a:p>
            <a:endParaRPr lang="en-US" dirty="0"/>
          </a:p>
          <a:p>
            <a:endParaRPr lang="en-US" dirty="0"/>
          </a:p>
          <a:p>
            <a:r>
              <a:rPr lang="en-US" dirty="0"/>
              <a:t>Specific to SERFF and on a larger scale, we are certainly discussing what it will take to build and maintain these types of systems. This isn’t something you put into production and walk away from. And we think about best practices – how can we support states that want to use machine learning? What can be leveraged across states? What is the best approach to training?</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222757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venir Next LT Pro" panose="020B0504020202020204" pitchFamily="34" charset="0"/>
              <a:buNone/>
              <a:tabLst/>
              <a:defRPr/>
            </a:pPr>
            <a:r>
              <a:rPr lang="en-US" dirty="0"/>
              <a:t>Lots to think about! It’s a big lift, but pretty exciting. So what’s next?</a:t>
            </a: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497271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bin"/><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1217613" y="1112839"/>
            <a:ext cx="10336212" cy="2397124"/>
          </a:xfrm>
        </p:spPr>
        <p:txBody>
          <a:bodyPr anchor="b"/>
          <a:lstStyle>
            <a:lvl1pPr algn="l">
              <a:defRPr sz="60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1217612" y="3602038"/>
            <a:ext cx="10336213" cy="1655762"/>
          </a:xfrm>
        </p:spPr>
        <p:txBody>
          <a:bodyPr/>
          <a:lstStyle>
            <a:lvl1pPr marL="0" indent="0" algn="l">
              <a:spcBef>
                <a:spcPts val="0"/>
              </a:spcBef>
              <a:buFont typeface="Avenir Next LT Pro" panose="020B0504020202020204" pitchFamily="34" charset="0"/>
              <a:buChar char="​"/>
              <a:defRPr sz="2400" b="0">
                <a:solidFill>
                  <a:schemeClr val="tx1"/>
                </a:solidFill>
              </a:defRPr>
            </a:lvl1pPr>
            <a:lvl2pPr marL="0" indent="0" algn="l">
              <a:buFont typeface="Avenir Next LT Pro" panose="020B0504020202020204" pitchFamily="34" charset="0"/>
              <a:buNone/>
              <a:defRPr sz="2000" b="0">
                <a:solidFill>
                  <a:schemeClr val="tx1"/>
                </a:solidFill>
              </a:defRPr>
            </a:lvl2pPr>
            <a:lvl3pPr marL="0" indent="0" algn="l">
              <a:buFont typeface="Avenir Next LT Pro" panose="020B0504020202020204" pitchFamily="34" charset="0"/>
              <a:buChar char="​"/>
              <a:defRPr sz="2000" b="0">
                <a:solidFill>
                  <a:schemeClr val="tx1"/>
                </a:solidFill>
              </a:defRPr>
            </a:lvl3pPr>
            <a:lvl4pPr marL="0" indent="0" algn="l">
              <a:buFont typeface="Avenir Next LT Pro" panose="020B0504020202020204" pitchFamily="34" charset="0"/>
              <a:buChar char="​"/>
              <a:defRPr sz="2000" b="0">
                <a:solidFill>
                  <a:schemeClr val="tx1"/>
                </a:solidFill>
              </a:defRPr>
            </a:lvl4pPr>
            <a:lvl5pPr marL="0" indent="0" algn="l">
              <a:buFont typeface="Avenir Next LT Pro" panose="020B0504020202020204" pitchFamily="34" charset="0"/>
              <a:buChar char="​"/>
              <a:defRPr sz="2000" b="0">
                <a:solidFill>
                  <a:schemeClr val="tx1"/>
                </a:solidFill>
              </a:defRPr>
            </a:lvl5pPr>
            <a:lvl6pPr marL="0" indent="0" algn="l">
              <a:buFont typeface="Avenir Next LT Pro" panose="020B0504020202020204" pitchFamily="34" charset="0"/>
              <a:buChar char="​"/>
              <a:defRPr sz="2000" b="0">
                <a:solidFill>
                  <a:schemeClr val="tx1"/>
                </a:solidFill>
              </a:defRPr>
            </a:lvl6pPr>
            <a:lvl7pPr marL="0" indent="0" algn="l">
              <a:buFont typeface="Avenir Next LT Pro" panose="020B0504020202020204" pitchFamily="34" charset="0"/>
              <a:buChar char="​"/>
              <a:defRPr sz="2000" b="0">
                <a:solidFill>
                  <a:schemeClr val="tx1"/>
                </a:solidFill>
              </a:defRPr>
            </a:lvl7pPr>
            <a:lvl8pPr marL="0" indent="0" algn="l">
              <a:buFont typeface="Avenir Next LT Pro" panose="020B0504020202020204" pitchFamily="34" charset="0"/>
              <a:buChar char="​"/>
              <a:defRPr sz="2000" b="0">
                <a:solidFill>
                  <a:schemeClr val="tx1"/>
                </a:solidFill>
              </a:defRPr>
            </a:lvl8pPr>
            <a:lvl9pPr marL="0" indent="0" algn="l">
              <a:buFont typeface="Avenir Next LT Pro" panose="020B0504020202020204" pitchFamily="34" charset="0"/>
              <a:buChar char="​"/>
              <a:tabLst/>
              <a:defRPr sz="2000" b="0">
                <a:solidFill>
                  <a:schemeClr val="tx1"/>
                </a:solidFill>
              </a:defRPr>
            </a:lvl9pPr>
          </a:lstStyle>
          <a:p>
            <a:r>
              <a:rPr lang="en-US" dirty="0"/>
              <a:t>Click to add subtitle</a:t>
            </a: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fld id="{158E6B2A-BED2-4B70-8025-C663464F589D}" type="datetime1">
              <a:rPr lang="en-US" smtClean="0"/>
              <a:t>1/16/2024</a:t>
            </a:fld>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Logo">
            <a:extLst>
              <a:ext uri="{FF2B5EF4-FFF2-40B4-BE49-F238E27FC236}">
                <a16:creationId xmlns:a16="http://schemas.microsoft.com/office/drawing/2014/main" id="{EA4FC8C0-1051-4AFB-A9A0-EF7767F44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384" y="6257662"/>
            <a:ext cx="2717793" cy="324571"/>
          </a:xfrm>
          <a:prstGeom prst="rect">
            <a:avLst/>
          </a:prstGeom>
        </p:spPr>
      </p:pic>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811513" y="1527143"/>
            <a:ext cx="4080998" cy="3421929"/>
          </a:xfrm>
        </p:spPr>
        <p:txBody>
          <a:bodyPr lIns="72000" tIns="72000" rIns="72000" anchor="t" anchorCtr="0"/>
          <a:lstStyle>
            <a:lvl1pPr marL="0" indent="0" algn="l">
              <a:buNone/>
              <a:defRPr sz="1600"/>
            </a:lvl1pPr>
          </a:lstStyle>
          <a:p>
            <a:r>
              <a:rPr lang="en-US" noProof="0" dirty="0"/>
              <a:t>Click on frame and insert picture from Templafy or use icon to insert from device.</a:t>
            </a:r>
          </a:p>
        </p:txBody>
      </p:sp>
      <p:sp>
        <p:nvSpPr>
          <p:cNvPr id="2" name="Title 1"/>
          <p:cNvSpPr>
            <a:spLocks noGrp="1"/>
          </p:cNvSpPr>
          <p:nvPr>
            <p:ph type="title" hasCustomPrompt="1"/>
          </p:nvPr>
        </p:nvSpPr>
        <p:spPr>
          <a:xfrm>
            <a:off x="6155999" y="1116000"/>
            <a:ext cx="5397825" cy="538164"/>
          </a:xfrm>
        </p:spPr>
        <p:txBody>
          <a:bodyPr/>
          <a:lstStyle/>
          <a:p>
            <a:r>
              <a:rPr lang="en-US" noProof="0" dirty="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US" noProof="0" dirty="0"/>
              <a:t>Click to add text</a:t>
            </a:r>
            <a:br>
              <a:rPr lang="en-US" noProof="0" dirty="0"/>
            </a:br>
            <a:r>
              <a:rPr lang="en-US" noProof="0" dirty="0"/>
              <a:t>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Date Placeholder 6">
            <a:extLst>
              <a:ext uri="{FF2B5EF4-FFF2-40B4-BE49-F238E27FC236}">
                <a16:creationId xmlns:a16="http://schemas.microsoft.com/office/drawing/2014/main" id="{40BC0E1E-CBD5-48B6-882E-12A1F1A6CF76}"/>
              </a:ext>
            </a:extLst>
          </p:cNvPr>
          <p:cNvSpPr>
            <a:spLocks noGrp="1"/>
          </p:cNvSpPr>
          <p:nvPr>
            <p:ph type="dt" sz="half" idx="15"/>
          </p:nvPr>
        </p:nvSpPr>
        <p:spPr/>
        <p:txBody>
          <a:bodyPr/>
          <a:lstStyle/>
          <a:p>
            <a:fld id="{F1533A4C-9031-4CD7-B015-DA1916B3AB9D}" type="datetime1">
              <a:rPr lang="en-US" smtClean="0"/>
              <a:t>1/16/2024</a:t>
            </a:fld>
            <a:endParaRPr lang="en-US" dirty="0"/>
          </a:p>
        </p:txBody>
      </p:sp>
      <p:sp>
        <p:nvSpPr>
          <p:cNvPr id="9" name="Footer Placeholder 8">
            <a:extLst>
              <a:ext uri="{FF2B5EF4-FFF2-40B4-BE49-F238E27FC236}">
                <a16:creationId xmlns:a16="http://schemas.microsoft.com/office/drawing/2014/main" id="{05566FD2-DFBC-4FD8-9C97-BE41F1D93EFB}"/>
              </a:ext>
            </a:extLst>
          </p:cNvPr>
          <p:cNvSpPr>
            <a:spLocks noGrp="1"/>
          </p:cNvSpPr>
          <p:nvPr>
            <p:ph type="ftr" sz="quarter" idx="16"/>
          </p:nvPr>
        </p:nvSpPr>
        <p:spPr/>
        <p:txBody>
          <a:bodyPr/>
          <a:lstStyle/>
          <a:p>
            <a:endParaRPr lang="en-US" dirty="0">
              <a:solidFill>
                <a:schemeClr val="bg1">
                  <a:lumMod val="50000"/>
                </a:schemeClr>
              </a:solidFill>
            </a:endParaRP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997695520"/>
      </p:ext>
    </p:extLst>
  </p:cSld>
  <p:clrMapOvr>
    <a:masterClrMapping/>
  </p:clrMapOvr>
  <p:extLst>
    <p:ext uri="{DCECCB84-F9BA-43D5-87BE-67443E8EF086}">
      <p15:sldGuideLst xmlns:p15="http://schemas.microsoft.com/office/powerpoint/2012/main">
        <p15:guide id="1" pos="3876" userDrawn="1">
          <p15:clr>
            <a:srgbClr val="FBAE40"/>
          </p15:clr>
        </p15:guide>
        <p15:guide id="2" pos="3082" userDrawn="1">
          <p15:clr>
            <a:srgbClr val="FBAE40"/>
          </p15:clr>
        </p15:guide>
        <p15:guide id="3" pos="50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large and text">
    <p:spTree>
      <p:nvGrpSpPr>
        <p:cNvPr id="1" name=""/>
        <p:cNvGrpSpPr/>
        <p:nvPr/>
      </p:nvGrpSpPr>
      <p:grpSpPr>
        <a:xfrm>
          <a:off x="0" y="0"/>
          <a:ext cx="0" cy="0"/>
          <a:chOff x="0" y="0"/>
          <a:chExt cx="0" cy="0"/>
        </a:xfrm>
      </p:grpSpPr>
      <p:sp>
        <p:nvSpPr>
          <p:cNvPr id="16" name="Background">
            <a:extLst>
              <a:ext uri="{FF2B5EF4-FFF2-40B4-BE49-F238E27FC236}">
                <a16:creationId xmlns:a16="http://schemas.microsoft.com/office/drawing/2014/main" id="{80F75FFB-8BAB-4F2D-8BEC-D7750AA54001}"/>
              </a:ext>
            </a:extLst>
          </p:cNvPr>
          <p:cNvSpPr/>
          <p:nvPr userDrawn="1"/>
        </p:nvSpPr>
        <p:spPr>
          <a:xfrm>
            <a:off x="0" y="0"/>
            <a:ext cx="12193200" cy="559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8" name="Picture Placeholder 3">
            <a:extLst>
              <a:ext uri="{FF2B5EF4-FFF2-40B4-BE49-F238E27FC236}">
                <a16:creationId xmlns:a16="http://schemas.microsoft.com/office/drawing/2014/main" id="{85318E54-A7C0-43F8-8747-5AE35BED7D21}"/>
              </a:ext>
            </a:extLst>
          </p:cNvPr>
          <p:cNvSpPr>
            <a:spLocks noGrp="1"/>
          </p:cNvSpPr>
          <p:nvPr>
            <p:ph type="pic" sz="quarter" idx="14" hasCustomPrompt="1"/>
          </p:nvPr>
        </p:nvSpPr>
        <p:spPr>
          <a:xfrm>
            <a:off x="666312" y="0"/>
            <a:ext cx="4405308" cy="5876924"/>
          </a:xfrm>
        </p:spPr>
        <p:txBody>
          <a:bodyPr lIns="72000" tIns="72000" rIns="72000" anchor="t" anchorCtr="0"/>
          <a:lstStyle>
            <a:lvl1pPr marL="0" indent="0" algn="l">
              <a:buNone/>
              <a:defRPr sz="1600"/>
            </a:lvl1pPr>
          </a:lstStyle>
          <a:p>
            <a:r>
              <a:rPr lang="en-US" noProof="0" dirty="0"/>
              <a:t>Click on frame and insert picture from Templafy or use icon to insert from device.</a:t>
            </a:r>
          </a:p>
        </p:txBody>
      </p:sp>
      <p:sp>
        <p:nvSpPr>
          <p:cNvPr id="13" name="Rectangle 12">
            <a:extLst>
              <a:ext uri="{FF2B5EF4-FFF2-40B4-BE49-F238E27FC236}">
                <a16:creationId xmlns:a16="http://schemas.microsoft.com/office/drawing/2014/main" id="{74968271-AAB7-48A4-86FB-C2D2F458C8D4}"/>
              </a:ext>
            </a:extLst>
          </p:cNvPr>
          <p:cNvSpPr/>
          <p:nvPr userDrawn="1"/>
        </p:nvSpPr>
        <p:spPr>
          <a:xfrm>
            <a:off x="6012510" y="-1"/>
            <a:ext cx="6179490"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Title 1"/>
          <p:cNvSpPr>
            <a:spLocks noGrp="1"/>
          </p:cNvSpPr>
          <p:nvPr>
            <p:ph type="title" hasCustomPrompt="1"/>
          </p:nvPr>
        </p:nvSpPr>
        <p:spPr>
          <a:xfrm>
            <a:off x="6155999" y="1116000"/>
            <a:ext cx="5397825" cy="538164"/>
          </a:xfrm>
        </p:spPr>
        <p:txBody>
          <a:bodyPr/>
          <a:lstStyle/>
          <a:p>
            <a:r>
              <a:rPr lang="en-US" noProof="0" dirty="0"/>
              <a:t>Click to add title</a:t>
            </a:r>
          </a:p>
        </p:txBody>
      </p:sp>
      <p:sp>
        <p:nvSpPr>
          <p:cNvPr id="3" name="Content Placeholder 2"/>
          <p:cNvSpPr>
            <a:spLocks noGrp="1"/>
          </p:cNvSpPr>
          <p:nvPr>
            <p:ph idx="1" hasCustomPrompt="1"/>
          </p:nvPr>
        </p:nvSpPr>
        <p:spPr>
          <a:xfrm>
            <a:off x="6155999" y="2057399"/>
            <a:ext cx="5397825" cy="3819525"/>
          </a:xfrm>
        </p:spPr>
        <p:txBody>
          <a:bodyPr/>
          <a:lstStyle>
            <a:lvl1pPr>
              <a:defRPr/>
            </a:lvl1pPr>
            <a:lvl5pPr>
              <a:defRPr/>
            </a:lvl5pPr>
          </a:lstStyle>
          <a:p>
            <a:pPr lvl="0"/>
            <a:r>
              <a:rPr lang="en-US" noProof="0" dirty="0"/>
              <a:t>Click to add text</a:t>
            </a:r>
            <a:br>
              <a:rPr lang="en-US" noProof="0" dirty="0"/>
            </a:br>
            <a:r>
              <a:rPr lang="en-US" noProof="0" dirty="0"/>
              <a:t>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Date Placeholder 6">
            <a:extLst>
              <a:ext uri="{FF2B5EF4-FFF2-40B4-BE49-F238E27FC236}">
                <a16:creationId xmlns:a16="http://schemas.microsoft.com/office/drawing/2014/main" id="{40BC0E1E-CBD5-48B6-882E-12A1F1A6CF76}"/>
              </a:ext>
            </a:extLst>
          </p:cNvPr>
          <p:cNvSpPr>
            <a:spLocks noGrp="1"/>
          </p:cNvSpPr>
          <p:nvPr>
            <p:ph type="dt" sz="half" idx="15"/>
          </p:nvPr>
        </p:nvSpPr>
        <p:spPr/>
        <p:txBody>
          <a:bodyPr/>
          <a:lstStyle/>
          <a:p>
            <a:fld id="{F1533A4C-9031-4CD7-B015-DA1916B3AB9D}" type="datetime1">
              <a:rPr lang="en-US" smtClean="0"/>
              <a:t>1/16/2024</a:t>
            </a:fld>
            <a:endParaRPr lang="en-US" dirty="0"/>
          </a:p>
        </p:txBody>
      </p:sp>
      <p:sp>
        <p:nvSpPr>
          <p:cNvPr id="9" name="Footer Placeholder 8">
            <a:extLst>
              <a:ext uri="{FF2B5EF4-FFF2-40B4-BE49-F238E27FC236}">
                <a16:creationId xmlns:a16="http://schemas.microsoft.com/office/drawing/2014/main" id="{05566FD2-DFBC-4FD8-9C97-BE41F1D93EFB}"/>
              </a:ext>
            </a:extLst>
          </p:cNvPr>
          <p:cNvSpPr>
            <a:spLocks noGrp="1"/>
          </p:cNvSpPr>
          <p:nvPr>
            <p:ph type="ftr" sz="quarter" idx="16"/>
          </p:nvPr>
        </p:nvSpPr>
        <p:spPr/>
        <p:txBody>
          <a:bodyPr/>
          <a:lstStyle/>
          <a:p>
            <a:endParaRPr lang="en-US" dirty="0">
              <a:solidFill>
                <a:schemeClr val="bg1">
                  <a:lumMod val="50000"/>
                </a:schemeClr>
              </a:solidFill>
            </a:endParaRPr>
          </a:p>
        </p:txBody>
      </p:sp>
      <p:sp>
        <p:nvSpPr>
          <p:cNvPr id="10" name="Slide Number Placeholder 9">
            <a:extLst>
              <a:ext uri="{FF2B5EF4-FFF2-40B4-BE49-F238E27FC236}">
                <a16:creationId xmlns:a16="http://schemas.microsoft.com/office/drawing/2014/main" id="{563B06A1-51A4-4B28-A407-A16565DB6404}"/>
              </a:ext>
            </a:extLst>
          </p:cNvPr>
          <p:cNvSpPr>
            <a:spLocks noGrp="1"/>
          </p:cNvSpPr>
          <p:nvPr>
            <p:ph type="sldNum" sz="quarter" idx="17"/>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670919436"/>
      </p:ext>
    </p:extLst>
  </p:cSld>
  <p:clrMapOvr>
    <a:masterClrMapping/>
  </p:clrMapOvr>
  <p:extLst>
    <p:ext uri="{DCECCB84-F9BA-43D5-87BE-67443E8EF086}">
      <p15:sldGuideLst xmlns:p15="http://schemas.microsoft.com/office/powerpoint/2012/main">
        <p15:guide id="1" pos="3876" userDrawn="1">
          <p15:clr>
            <a:srgbClr val="FBAE40"/>
          </p15:clr>
        </p15:guide>
        <p15:guide id="2" pos="3198" userDrawn="1">
          <p15:clr>
            <a:srgbClr val="FBAE40"/>
          </p15:clr>
        </p15:guide>
        <p15:guide id="3" pos="41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116000"/>
            <a:ext cx="10334626" cy="538164"/>
          </a:xfrm>
        </p:spPr>
        <p:txBody>
          <a:bodyPr/>
          <a:lstStyle/>
          <a:p>
            <a:r>
              <a:rPr lang="en-US" noProof="0" dirty="0"/>
              <a:t>Click to add title</a:t>
            </a:r>
          </a:p>
        </p:txBody>
      </p:sp>
      <p:sp>
        <p:nvSpPr>
          <p:cNvPr id="3" name="Content Placeholder 2"/>
          <p:cNvSpPr>
            <a:spLocks noGrp="1"/>
          </p:cNvSpPr>
          <p:nvPr>
            <p:ph idx="1" hasCustomPrompt="1"/>
          </p:nvPr>
        </p:nvSpPr>
        <p:spPr>
          <a:xfrm>
            <a:off x="1219199" y="2057399"/>
            <a:ext cx="4788000" cy="3819525"/>
          </a:xfrm>
        </p:spPr>
        <p:txBody>
          <a:bodyPr/>
          <a:lstStyle>
            <a:lvl1pPr>
              <a:defRPr/>
            </a:lvl1pPr>
            <a:lvl5pPr>
              <a:defRPr/>
            </a:lvl5pPr>
          </a:lstStyle>
          <a:p>
            <a:pPr lvl="0"/>
            <a:r>
              <a:rPr lang="en-US" noProof="0" dirty="0"/>
              <a:t>Click to add text</a:t>
            </a:r>
            <a:br>
              <a:rPr lang="en-US" noProof="0" dirty="0"/>
            </a:br>
            <a:r>
              <a:rPr lang="en-US" noProof="0" dirty="0"/>
              <a:t>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765826" y="2057398"/>
            <a:ext cx="4788000" cy="3819525"/>
          </a:xfrm>
        </p:spPr>
        <p:txBody>
          <a:bodyPr/>
          <a:lstStyle>
            <a:lvl1pPr>
              <a:defRPr/>
            </a:lvl1pPr>
            <a:lvl5pPr>
              <a:defRPr/>
            </a:lvl5pPr>
          </a:lstStyle>
          <a:p>
            <a:pPr lvl="0"/>
            <a:r>
              <a:rPr lang="en-US" noProof="0" dirty="0"/>
              <a:t>Click to add text</a:t>
            </a:r>
            <a:br>
              <a:rPr lang="en-US" noProof="0" dirty="0"/>
            </a:br>
            <a:r>
              <a:rPr lang="en-US" noProof="0" dirty="0"/>
              <a:t>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8" name="Date Placeholder 7">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p>
            <a:fld id="{AE742CE8-B446-47C0-9D5F-5EF58E07948E}" type="datetime1">
              <a:rPr lang="en-US" smtClean="0"/>
              <a:t>1/16/2024</a:t>
            </a:fld>
            <a:endParaRPr lang="en-US" dirty="0"/>
          </a:p>
        </p:txBody>
      </p:sp>
      <p:sp>
        <p:nvSpPr>
          <p:cNvPr id="9" name="Footer Placeholder 8">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p>
            <a:endParaRPr lang="en-US" dirty="0">
              <a:solidFill>
                <a:schemeClr val="bg1">
                  <a:lumMod val="50000"/>
                </a:schemeClr>
              </a:solidFill>
            </a:endParaRPr>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15:guide id="1" pos="3789" userDrawn="1">
          <p15:clr>
            <a:srgbClr val="FBAE40"/>
          </p15:clr>
        </p15:guide>
        <p15:guide id="2" pos="425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2" name="Footer Placeholder 8" hidden="1">
            <a:extLst>
              <a:ext uri="{FF2B5EF4-FFF2-40B4-BE49-F238E27FC236}">
                <a16:creationId xmlns:a16="http://schemas.microsoft.com/office/drawing/2014/main" id="{169EC4C3-2B13-4B6E-9312-3D2DEBC5EA9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06121208-CD7C-46B0-BB30-826C94CF699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Date Placeholder 6" hidden="1">
            <a:extLst>
              <a:ext uri="{FF2B5EF4-FFF2-40B4-BE49-F238E27FC236}">
                <a16:creationId xmlns:a16="http://schemas.microsoft.com/office/drawing/2014/main" id="{28399C07-1591-4A5A-B960-2B8B02471E56}"/>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1/16/2024</a:t>
            </a:fld>
            <a:endParaRPr lang="en-US" dirty="0"/>
          </a:p>
        </p:txBody>
      </p:sp>
      <p:sp>
        <p:nvSpPr>
          <p:cNvPr id="11" name="Background">
            <a:extLst>
              <a:ext uri="{FF2B5EF4-FFF2-40B4-BE49-F238E27FC236}">
                <a16:creationId xmlns:a16="http://schemas.microsoft.com/office/drawing/2014/main" id="{3DFC4F32-3484-4495-9D6E-B53455E1D7A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7" name="Picture Placeholder 6"/>
          <p:cNvSpPr>
            <a:spLocks noGrp="1"/>
          </p:cNvSpPr>
          <p:nvPr>
            <p:ph type="pic" sz="quarter" idx="13" hasCustomPrompt="1"/>
          </p:nvPr>
        </p:nvSpPr>
        <p:spPr>
          <a:xfrm>
            <a:off x="0" y="0"/>
            <a:ext cx="12193200" cy="6861600"/>
          </a:xfrm>
        </p:spPr>
        <p:txBody>
          <a:bodyPr lIns="72000" tIns="72000" rIns="72000" anchor="t" anchorCtr="0"/>
          <a:lstStyle>
            <a:lvl1pPr marL="0" indent="0" algn="l">
              <a:buNone/>
              <a:defRPr sz="1600"/>
            </a:lvl1pPr>
          </a:lstStyle>
          <a:p>
            <a:r>
              <a:rPr lang="en-US" noProof="0" dirty="0"/>
              <a:t>Click on frame and insert picture from Templafy or use icon to insert from device.</a:t>
            </a:r>
          </a:p>
        </p:txBody>
      </p:sp>
      <p:sp>
        <p:nvSpPr>
          <p:cNvPr id="2" name="Title 1"/>
          <p:cNvSpPr>
            <a:spLocks noGrp="1"/>
          </p:cNvSpPr>
          <p:nvPr>
            <p:ph type="title" hasCustomPrompt="1"/>
          </p:nvPr>
        </p:nvSpPr>
        <p:spPr/>
        <p:txBody>
          <a:bodyPr/>
          <a:lstStyle/>
          <a:p>
            <a:r>
              <a:rPr lang="en-US" noProof="0" dirty="0"/>
              <a:t>Click to add title</a:t>
            </a:r>
          </a:p>
        </p:txBody>
      </p:sp>
    </p:spTree>
    <p:extLst>
      <p:ext uri="{BB962C8B-B14F-4D97-AF65-F5344CB8AC3E}">
        <p14:creationId xmlns:p14="http://schemas.microsoft.com/office/powerpoint/2010/main" val="1473848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endParaRPr lang="en-US" dirty="0"/>
          </a:p>
        </p:txBody>
      </p:sp>
      <p:sp>
        <p:nvSpPr>
          <p:cNvPr id="3" name="Date Placeholder 2">
            <a:extLst>
              <a:ext uri="{FF2B5EF4-FFF2-40B4-BE49-F238E27FC236}">
                <a16:creationId xmlns:a16="http://schemas.microsoft.com/office/drawing/2014/main" id="{2BA5755D-1BE9-42A9-929E-A63DEEC5B2EE}"/>
              </a:ext>
            </a:extLst>
          </p:cNvPr>
          <p:cNvSpPr>
            <a:spLocks noGrp="1"/>
          </p:cNvSpPr>
          <p:nvPr>
            <p:ph type="dt" sz="half" idx="10"/>
          </p:nvPr>
        </p:nvSpPr>
        <p:spPr/>
        <p:txBody>
          <a:bodyPr/>
          <a:lstStyle/>
          <a:p>
            <a:fld id="{8EC5AC24-8463-4EC1-AC3E-DEA9C58A57F9}" type="datetime1">
              <a:rPr lang="en-US" smtClean="0"/>
              <a:t>1/16/2024</a:t>
            </a:fld>
            <a:endParaRPr lang="en-US" dirty="0"/>
          </a:p>
        </p:txBody>
      </p:sp>
      <p:sp>
        <p:nvSpPr>
          <p:cNvPr id="4" name="Footer Placeholder 3">
            <a:extLst>
              <a:ext uri="{FF2B5EF4-FFF2-40B4-BE49-F238E27FC236}">
                <a16:creationId xmlns:a16="http://schemas.microsoft.com/office/drawing/2014/main" id="{1102A880-3CF6-4E67-B5D8-E059AC34836D}"/>
              </a:ext>
            </a:extLst>
          </p:cNvPr>
          <p:cNvSpPr>
            <a:spLocks noGrp="1"/>
          </p:cNvSpPr>
          <p:nvPr>
            <p:ph type="ftr" sz="quarter" idx="11"/>
          </p:nvPr>
        </p:nvSpPr>
        <p:spPr/>
        <p:txBody>
          <a:bodyPr/>
          <a:lstStyle/>
          <a:p>
            <a:endParaRPr lang="en-US" dirty="0">
              <a:solidFill>
                <a:schemeClr val="bg1">
                  <a:lumMod val="50000"/>
                </a:schemeClr>
              </a:solidFill>
            </a:endParaRPr>
          </a:p>
        </p:txBody>
      </p:sp>
      <p:sp>
        <p:nvSpPr>
          <p:cNvPr id="5" name="Slide Number Placeholder 4">
            <a:extLst>
              <a:ext uri="{FF2B5EF4-FFF2-40B4-BE49-F238E27FC236}">
                <a16:creationId xmlns:a16="http://schemas.microsoft.com/office/drawing/2014/main" id="{0321F475-DC90-4C02-9CBD-60E13987B549}"/>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3450888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8DBC4-5AB4-4F00-952D-E8E5FAAC04E0}"/>
              </a:ext>
            </a:extLst>
          </p:cNvPr>
          <p:cNvSpPr>
            <a:spLocks noGrp="1"/>
          </p:cNvSpPr>
          <p:nvPr>
            <p:ph type="dt" sz="half" idx="10"/>
          </p:nvPr>
        </p:nvSpPr>
        <p:spPr/>
        <p:txBody>
          <a:bodyPr/>
          <a:lstStyle/>
          <a:p>
            <a:fld id="{830FF4AD-8FB8-4539-9DBC-65BB10FE7627}" type="datetime1">
              <a:rPr lang="en-US" smtClean="0"/>
              <a:t>1/16/2024</a:t>
            </a:fld>
            <a:endParaRPr lang="en-US" dirty="0"/>
          </a:p>
        </p:txBody>
      </p:sp>
      <p:sp>
        <p:nvSpPr>
          <p:cNvPr id="3" name="Footer Placeholder 2">
            <a:extLst>
              <a:ext uri="{FF2B5EF4-FFF2-40B4-BE49-F238E27FC236}">
                <a16:creationId xmlns:a16="http://schemas.microsoft.com/office/drawing/2014/main" id="{52C91983-00E8-424B-B389-7DE321CA61A8}"/>
              </a:ext>
            </a:extLst>
          </p:cNvPr>
          <p:cNvSpPr>
            <a:spLocks noGrp="1"/>
          </p:cNvSpPr>
          <p:nvPr>
            <p:ph type="ftr" sz="quarter" idx="11"/>
          </p:nvPr>
        </p:nvSpPr>
        <p:spPr/>
        <p:txBody>
          <a:bodyPr/>
          <a:lstStyle/>
          <a:p>
            <a:endParaRPr lang="en-US" dirty="0">
              <a:solidFill>
                <a:schemeClr val="bg1">
                  <a:lumMod val="50000"/>
                </a:schemeClr>
              </a:solidFill>
            </a:endParaRPr>
          </a:p>
        </p:txBody>
      </p:sp>
      <p:sp>
        <p:nvSpPr>
          <p:cNvPr id="4" name="Slide Number Placeholder 3">
            <a:extLst>
              <a:ext uri="{FF2B5EF4-FFF2-40B4-BE49-F238E27FC236}">
                <a16:creationId xmlns:a16="http://schemas.microsoft.com/office/drawing/2014/main" id="{652AB89F-D8E8-44C4-B0A4-3354FEBB8C82}"/>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843948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614855" y="1392529"/>
            <a:ext cx="2517427"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 Next LT Pro" charset="0"/>
              </a:defRPr>
            </a:lvl1pPr>
            <a:lvl2pPr marL="742950" indent="-285750" eaLnBrk="0" hangingPunct="0">
              <a:defRPr>
                <a:solidFill>
                  <a:schemeClr val="tx1"/>
                </a:solidFill>
                <a:latin typeface="Avenir Next LT Pro" charset="0"/>
              </a:defRPr>
            </a:lvl2pPr>
            <a:lvl3pPr marL="1143000" indent="-228600" eaLnBrk="0" hangingPunct="0">
              <a:defRPr>
                <a:solidFill>
                  <a:schemeClr val="tx1"/>
                </a:solidFill>
                <a:latin typeface="Avenir Next LT Pro" charset="0"/>
              </a:defRPr>
            </a:lvl3pPr>
            <a:lvl4pPr marL="1600200" indent="-228600" eaLnBrk="0" hangingPunct="0">
              <a:defRPr>
                <a:solidFill>
                  <a:schemeClr val="tx1"/>
                </a:solidFill>
                <a:latin typeface="Avenir Next LT Pro" charset="0"/>
              </a:defRPr>
            </a:lvl4pPr>
            <a:lvl5pPr marL="2057400" indent="-228600" eaLnBrk="0" hangingPunct="0">
              <a:defRPr>
                <a:solidFill>
                  <a:schemeClr val="tx1"/>
                </a:solidFill>
                <a:latin typeface="Avenir Next LT Pro" charset="0"/>
              </a:defRPr>
            </a:lvl5pPr>
            <a:lvl6pPr marL="2514600" indent="-228600" eaLnBrk="0" fontAlgn="base" hangingPunct="0">
              <a:spcBef>
                <a:spcPct val="0"/>
              </a:spcBef>
              <a:spcAft>
                <a:spcPct val="0"/>
              </a:spcAft>
              <a:defRPr>
                <a:solidFill>
                  <a:schemeClr val="tx1"/>
                </a:solidFill>
                <a:latin typeface="Avenir Next LT Pro" charset="0"/>
              </a:defRPr>
            </a:lvl6pPr>
            <a:lvl7pPr marL="2971800" indent="-228600" eaLnBrk="0" fontAlgn="base" hangingPunct="0">
              <a:spcBef>
                <a:spcPct val="0"/>
              </a:spcBef>
              <a:spcAft>
                <a:spcPct val="0"/>
              </a:spcAft>
              <a:defRPr>
                <a:solidFill>
                  <a:schemeClr val="tx1"/>
                </a:solidFill>
                <a:latin typeface="Avenir Next LT Pro" charset="0"/>
              </a:defRPr>
            </a:lvl7pPr>
            <a:lvl8pPr marL="3429000" indent="-228600" eaLnBrk="0" fontAlgn="base" hangingPunct="0">
              <a:spcBef>
                <a:spcPct val="0"/>
              </a:spcBef>
              <a:spcAft>
                <a:spcPct val="0"/>
              </a:spcAft>
              <a:defRPr>
                <a:solidFill>
                  <a:schemeClr val="tx1"/>
                </a:solidFill>
                <a:latin typeface="Avenir Next LT Pro" charset="0"/>
              </a:defRPr>
            </a:lvl8pPr>
            <a:lvl9pPr marL="3886200" indent="-228600" eaLnBrk="0" fontAlgn="base" hangingPunct="0">
              <a:spcBef>
                <a:spcPct val="0"/>
              </a:spcBef>
              <a:spcAft>
                <a:spcPct val="0"/>
              </a:spcAft>
              <a:defRPr>
                <a:solidFill>
                  <a:schemeClr val="tx1"/>
                </a:solidFill>
                <a:latin typeface="Avenir Next LT Pro"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venir Next LT Pro" panose="020B0504020202020204" pitchFamily="34" charset="0"/>
              </a:rPr>
              <a:t>PICTURES</a:t>
            </a:r>
            <a:br>
              <a:rPr lang="en-US" sz="900" dirty="0">
                <a:latin typeface="+mn-lt"/>
                <a:cs typeface="Avenir Next LT Pro" panose="020B0504020202020204" pitchFamily="34" charset="0"/>
              </a:rPr>
            </a:br>
            <a:r>
              <a:rPr lang="en-US" sz="900" b="1" noProof="1">
                <a:solidFill>
                  <a:schemeClr val="tx1"/>
                </a:solidFill>
                <a:latin typeface="+mn-lt"/>
                <a:cs typeface="Avenir Next LT Pro" panose="020B0504020202020204" pitchFamily="34" charset="0"/>
              </a:rPr>
              <a:t>Insert corporate picture from Templafy</a:t>
            </a:r>
            <a:endParaRPr lang="en-US" altLang="da-DK" sz="900" b="0" noProof="1">
              <a:solidFill>
                <a:schemeClr val="tx1"/>
              </a:solidFill>
              <a:latin typeface="+mn-lt"/>
              <a:cs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Avenir Next LT Pro" panose="020B0504020202020204" pitchFamily="34" charset="0"/>
              </a:rPr>
              <a:t>1.</a:t>
            </a:r>
            <a:r>
              <a:rPr lang="en-US" altLang="da-DK" sz="900" b="0" noProof="1">
                <a:solidFill>
                  <a:schemeClr val="tx1"/>
                </a:solidFill>
                <a:latin typeface="+mn-lt"/>
                <a:cs typeface="Avenir Next LT Pro" panose="020B0504020202020204" pitchFamily="34" charset="0"/>
              </a:rPr>
              <a:t> Click the blue </a:t>
            </a:r>
            <a:r>
              <a:rPr lang="en-US" altLang="da-DK" sz="900" b="1" baseline="0" noProof="1">
                <a:solidFill>
                  <a:schemeClr val="tx1"/>
                </a:solidFill>
                <a:latin typeface="+mn-lt"/>
                <a:cs typeface="Avenir Next LT Pro" panose="020B0504020202020204" pitchFamily="34" charset="0"/>
              </a:rPr>
              <a:t>Templafy </a:t>
            </a:r>
            <a:r>
              <a:rPr lang="en-US" altLang="da-DK" sz="900" b="0" baseline="0" noProof="1">
                <a:solidFill>
                  <a:schemeClr val="tx1"/>
                </a:solidFill>
                <a:latin typeface="+mn-lt"/>
                <a:cs typeface="Avenir Next LT Pro" panose="020B050402020202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venir Next LT Pro" panose="020B0504020202020204" pitchFamily="34" charset="0"/>
              </a:rPr>
              <a:t>2. </a:t>
            </a:r>
            <a:r>
              <a:rPr lang="en-US" altLang="da-DK" sz="900" b="0" baseline="0" noProof="1">
                <a:solidFill>
                  <a:schemeClr val="tx1"/>
                </a:solidFill>
                <a:latin typeface="+mn-lt"/>
                <a:cs typeface="Avenir Next LT Pro" panose="020B0504020202020204" pitchFamily="34" charset="0"/>
              </a:rPr>
              <a:t>In the dropdown, click </a:t>
            </a:r>
            <a:r>
              <a:rPr lang="en-US" altLang="da-DK" sz="900" b="1" baseline="0" noProof="1">
                <a:solidFill>
                  <a:schemeClr val="tx1"/>
                </a:solidFill>
                <a:latin typeface="+mn-lt"/>
                <a:cs typeface="Avenir Next LT Pro" panose="020B0504020202020204" pitchFamily="34" charset="0"/>
              </a:rPr>
              <a:t>Images</a:t>
            </a:r>
            <a:r>
              <a:rPr lang="en-US" altLang="da-DK" sz="900" b="0" baseline="0" noProof="1">
                <a:solidFill>
                  <a:schemeClr val="tx1"/>
                </a:solidFill>
                <a:latin typeface="+mn-lt"/>
                <a:cs typeface="Avenir Next LT Pro" panose="020B0504020202020204" pitchFamily="34" charset="0"/>
              </a:rPr>
              <a:t>, or click the </a:t>
            </a:r>
            <a:r>
              <a:rPr lang="en-US" altLang="da-DK" sz="900" b="1" baseline="0" noProof="1">
                <a:solidFill>
                  <a:schemeClr val="tx1"/>
                </a:solidFill>
                <a:latin typeface="+mn-lt"/>
                <a:cs typeface="Avenir Next LT Pro" panose="020B0504020202020204" pitchFamily="34" charset="0"/>
              </a:rPr>
              <a:t>Images </a:t>
            </a:r>
            <a:r>
              <a:rPr lang="en-US" altLang="da-DK" sz="900" b="0" i="0" baseline="0" noProof="1">
                <a:solidFill>
                  <a:schemeClr val="tx1"/>
                </a:solidFill>
                <a:latin typeface="+mn-lt"/>
                <a:cs typeface="Avenir Next LT Pro" panose="020B0504020202020204" pitchFamily="34" charset="0"/>
              </a:rPr>
              <a:t>button</a:t>
            </a:r>
            <a:r>
              <a:rPr lang="en-US" altLang="da-DK" sz="900" b="0" baseline="0" noProof="1">
                <a:solidFill>
                  <a:schemeClr val="tx1"/>
                </a:solidFill>
                <a:latin typeface="+mn-lt"/>
                <a:cs typeface="Avenir Next LT Pro" panose="020B0504020202020204" pitchFamily="34" charset="0"/>
              </a:rPr>
              <a:t> in the Templafy pane on the right side of the screen</a:t>
            </a:r>
            <a:endParaRPr lang="en-US" altLang="da-DK" sz="900" noProof="1">
              <a:solidFill>
                <a:schemeClr val="tx1"/>
              </a:solidFill>
              <a:latin typeface="+mn-lt"/>
              <a:cs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Avenir Next LT Pro" panose="020B0504020202020204" pitchFamily="34" charset="0"/>
              </a:rPr>
              <a:t>Insert picture</a:t>
            </a:r>
          </a:p>
          <a:p>
            <a:pPr eaLnBrk="1" hangingPunct="1">
              <a:spcAft>
                <a:spcPts val="600"/>
              </a:spcAft>
              <a:defRPr/>
            </a:pPr>
            <a:r>
              <a:rPr lang="en-US" altLang="da-DK" sz="900" b="0" noProof="1">
                <a:solidFill>
                  <a:schemeClr val="tx1"/>
                </a:solidFill>
                <a:latin typeface="+mn-lt"/>
                <a:cs typeface="Avenir Next LT Pro" panose="020B0504020202020204" pitchFamily="34" charset="0"/>
              </a:rPr>
              <a:t>On slides with pictureplaceholder, click on the icon and choose </a:t>
            </a:r>
            <a:r>
              <a:rPr lang="en-US" altLang="da-DK" sz="900" b="1" noProof="1">
                <a:solidFill>
                  <a:schemeClr val="tx1"/>
                </a:solidFill>
                <a:latin typeface="+mn-lt"/>
                <a:cs typeface="Avenir Next LT Pro" panose="020B0504020202020204" pitchFamily="34" charset="0"/>
              </a:rPr>
              <a:t>Insert</a:t>
            </a:r>
          </a:p>
          <a:p>
            <a:pPr eaLnBrk="1" hangingPunct="1">
              <a:spcBef>
                <a:spcPts val="1200"/>
              </a:spcBef>
              <a:spcAft>
                <a:spcPts val="600"/>
              </a:spcAft>
              <a:defRPr/>
            </a:pPr>
            <a:r>
              <a:rPr lang="en-US" sz="900" b="1" noProof="1">
                <a:solidFill>
                  <a:schemeClr val="tx1"/>
                </a:solidFill>
                <a:latin typeface="+mn-lt"/>
                <a:cs typeface="Avenir Next LT Pro" panose="020B0504020202020204" pitchFamily="34" charset="0"/>
              </a:rPr>
              <a:t>Crop picture</a:t>
            </a:r>
          </a:p>
          <a:p>
            <a:pPr eaLnBrk="1" hangingPunct="1">
              <a:spcAft>
                <a:spcPts val="600"/>
              </a:spcAft>
              <a:defRPr/>
            </a:pPr>
            <a:r>
              <a:rPr lang="en-US" altLang="da-DK" sz="900" b="1" noProof="1">
                <a:solidFill>
                  <a:schemeClr val="tx1"/>
                </a:solidFill>
                <a:latin typeface="+mn-lt"/>
                <a:cs typeface="Avenir Next LT Pro" panose="020B0504020202020204" pitchFamily="34" charset="0"/>
              </a:rPr>
              <a:t>1. </a:t>
            </a:r>
            <a:r>
              <a:rPr lang="en-US" altLang="da-DK" sz="900" b="0" noProof="1">
                <a:solidFill>
                  <a:schemeClr val="tx1"/>
                </a:solidFill>
                <a:latin typeface="+mn-lt"/>
                <a:cs typeface="Avenir Next LT Pro" panose="020B0504020202020204" pitchFamily="34" charset="0"/>
              </a:rPr>
              <a:t>Click </a:t>
            </a:r>
            <a:r>
              <a:rPr lang="en-US" altLang="da-DK" sz="900" b="1" noProof="1">
                <a:solidFill>
                  <a:schemeClr val="tx1"/>
                </a:solidFill>
                <a:latin typeface="+mn-lt"/>
                <a:cs typeface="Avenir Next LT Pro" panose="020B0504020202020204" pitchFamily="34" charset="0"/>
              </a:rPr>
              <a:t>Crop</a:t>
            </a:r>
            <a:r>
              <a:rPr lang="en-US" altLang="da-DK" sz="900" b="0" noProof="1">
                <a:solidFill>
                  <a:schemeClr val="tx1"/>
                </a:solidFill>
                <a:latin typeface="+mn-lt"/>
                <a:cs typeface="Avenir Next LT Pro" panose="020B0504020202020204" pitchFamily="34" charset="0"/>
              </a:rPr>
              <a:t> to change size or focus of the picture</a:t>
            </a:r>
          </a:p>
          <a:p>
            <a:pPr eaLnBrk="1" hangingPunct="1">
              <a:spcAft>
                <a:spcPts val="600"/>
              </a:spcAft>
              <a:defRPr/>
            </a:pPr>
            <a:r>
              <a:rPr lang="en-US" altLang="da-DK" sz="900" b="1" noProof="1">
                <a:solidFill>
                  <a:schemeClr val="tx1"/>
                </a:solidFill>
                <a:latin typeface="+mn-lt"/>
                <a:cs typeface="Avenir Next LT Pro" panose="020B0504020202020204" pitchFamily="34" charset="0"/>
              </a:rPr>
              <a:t>2. </a:t>
            </a:r>
            <a:r>
              <a:rPr lang="en-US" altLang="da-DK" sz="900" b="0" noProof="1">
                <a:solidFill>
                  <a:schemeClr val="tx1"/>
                </a:solidFill>
                <a:latin typeface="+mn-lt"/>
                <a:cs typeface="Avenir Next LT Pro" panose="020B0504020202020204" pitchFamily="34" charset="0"/>
              </a:rPr>
              <a:t>If you want to scale the picture, hold </a:t>
            </a:r>
            <a:r>
              <a:rPr lang="en-US" altLang="da-DK" sz="900" b="1" noProof="1">
                <a:solidFill>
                  <a:schemeClr val="tx1"/>
                </a:solidFill>
                <a:latin typeface="+mn-lt"/>
                <a:cs typeface="Avenir Next LT Pro" panose="020B0504020202020204" pitchFamily="34" charset="0"/>
              </a:rPr>
              <a:t>SHIFT</a:t>
            </a:r>
            <a:r>
              <a:rPr lang="en-US" altLang="da-DK" sz="900" b="0" noProof="1">
                <a:solidFill>
                  <a:schemeClr val="tx1"/>
                </a:solidFill>
                <a:latin typeface="+mn-lt"/>
                <a:cs typeface="Avenir Next LT Pro" panose="020B0504020202020204" pitchFamily="34" charset="0"/>
              </a:rPr>
              <a:t>-key down while dragging the corners of the picture</a:t>
            </a:r>
            <a:br>
              <a:rPr lang="en-US" altLang="da-DK" sz="900" b="0" noProof="1">
                <a:solidFill>
                  <a:schemeClr val="tx1"/>
                </a:solidFill>
                <a:latin typeface="+mn-lt"/>
                <a:cs typeface="Avenir Next LT Pro" panose="020B0504020202020204" pitchFamily="34" charset="0"/>
              </a:rPr>
            </a:br>
            <a:endParaRPr lang="en-US" altLang="da-DK" sz="900" b="0" noProof="1">
              <a:solidFill>
                <a:schemeClr val="tx1"/>
              </a:solidFill>
              <a:latin typeface="+mn-lt"/>
              <a:cs typeface="Avenir Next LT Pro" panose="020B0504020202020204" pitchFamily="34" charset="0"/>
            </a:endParaRPr>
          </a:p>
          <a:p>
            <a:pPr eaLnBrk="1" hangingPunct="1">
              <a:spcAft>
                <a:spcPts val="600"/>
              </a:spcAft>
              <a:defRPr/>
            </a:pPr>
            <a:r>
              <a:rPr lang="en-US" altLang="da-DK" sz="900" b="1" noProof="1">
                <a:solidFill>
                  <a:schemeClr val="tx1"/>
                </a:solidFill>
                <a:latin typeface="+mn-lt"/>
                <a:cs typeface="Avenir Next LT Pro" panose="020B0504020202020204" pitchFamily="34" charset="0"/>
              </a:rPr>
              <a:t>HINT: </a:t>
            </a:r>
            <a:r>
              <a:rPr lang="en-US" altLang="da-DK" sz="900" b="0" noProof="1">
                <a:solidFill>
                  <a:schemeClr val="tx1"/>
                </a:solidFill>
                <a:latin typeface="+mn-lt"/>
                <a:cs typeface="Avenir Next LT Pro" panose="020B0504020202020204" pitchFamily="34" charset="0"/>
              </a:rPr>
              <a:t>If you delete the picture and insert a new one, the picture may lie in front of the text or graphic. If this happens, select the picture, right-click and choose </a:t>
            </a:r>
            <a:r>
              <a:rPr lang="en-US" altLang="da-DK" sz="900" b="1" noProof="1">
                <a:solidFill>
                  <a:schemeClr val="tx1"/>
                </a:solidFill>
                <a:latin typeface="+mn-lt"/>
                <a:cs typeface="Avenir Next LT Pro" panose="020B050402020202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Avenir Next LT Pro" panose="020B0504020202020204" pitchFamily="34" charset="0"/>
              </a:rPr>
              <a:t>GUIDES</a:t>
            </a:r>
            <a:endParaRPr lang="en-US" sz="1600" b="1" noProof="1">
              <a:solidFill>
                <a:schemeClr val="tx1"/>
              </a:solidFill>
              <a:latin typeface="+mn-lt"/>
              <a:cs typeface="Avenir Next LT Pro" panose="020B0504020202020204" pitchFamily="34" charset="0"/>
            </a:endParaRPr>
          </a:p>
          <a:p>
            <a:pPr eaLnBrk="1" hangingPunct="1">
              <a:spcAft>
                <a:spcPts val="600"/>
              </a:spcAft>
              <a:defRPr/>
            </a:pPr>
            <a:r>
              <a:rPr lang="en-US" altLang="da-DK" sz="900" b="0" noProof="1">
                <a:solidFill>
                  <a:schemeClr val="tx1"/>
                </a:solidFill>
                <a:latin typeface="+mn-lt"/>
                <a:cs typeface="Avenir Next LT Pro" panose="020B0504020202020204" pitchFamily="34" charset="0"/>
              </a:rPr>
              <a:t>Click the </a:t>
            </a:r>
            <a:r>
              <a:rPr lang="en-US" altLang="da-DK" sz="900" b="1" noProof="1">
                <a:solidFill>
                  <a:schemeClr val="tx1"/>
                </a:solidFill>
                <a:latin typeface="+mn-lt"/>
                <a:cs typeface="Avenir Next LT Pro" panose="020B0504020202020204" pitchFamily="34" charset="0"/>
              </a:rPr>
              <a:t>View</a:t>
            </a:r>
            <a:r>
              <a:rPr lang="en-US" altLang="da-DK" sz="900" b="0" noProof="1">
                <a:solidFill>
                  <a:schemeClr val="tx1"/>
                </a:solidFill>
                <a:latin typeface="+mn-lt"/>
                <a:cs typeface="Avenir Next LT Pro" panose="020B0504020202020204" pitchFamily="34" charset="0"/>
              </a:rPr>
              <a:t> tab and set tick mark next to </a:t>
            </a:r>
            <a:r>
              <a:rPr lang="en-US" altLang="da-DK" sz="900" b="1" noProof="1">
                <a:solidFill>
                  <a:schemeClr val="tx1"/>
                </a:solidFill>
                <a:latin typeface="+mn-lt"/>
                <a:cs typeface="Avenir Next LT Pro" panose="020B0504020202020204" pitchFamily="34" charset="0"/>
              </a:rPr>
              <a:t>Guides</a:t>
            </a:r>
            <a:endParaRPr lang="en-US" altLang="da-DK" sz="900" b="0" noProof="1">
              <a:solidFill>
                <a:schemeClr val="tx1"/>
              </a:solidFill>
              <a:latin typeface="+mn-lt"/>
              <a:cs typeface="Avenir Next LT Pro" panose="020B0504020202020204" pitchFamily="34" charset="0"/>
            </a:endParaRPr>
          </a:p>
          <a:p>
            <a:pPr eaLnBrk="1" hangingPunct="1">
              <a:spcAft>
                <a:spcPts val="600"/>
              </a:spcAft>
              <a:defRPr/>
            </a:pPr>
            <a:r>
              <a:rPr lang="en-US" altLang="da-DK" sz="900" b="1" noProof="1">
                <a:solidFill>
                  <a:schemeClr val="tx1"/>
                </a:solidFill>
                <a:latin typeface="+mn-lt"/>
                <a:cs typeface="Avenir Next LT Pro" panose="020B0504020202020204" pitchFamily="34" charset="0"/>
              </a:rPr>
              <a:t>HINT: Alt + F9 </a:t>
            </a:r>
            <a:r>
              <a:rPr lang="en-US" altLang="da-DK" sz="900" b="0" noProof="1">
                <a:solidFill>
                  <a:schemeClr val="tx1"/>
                </a:solidFill>
                <a:latin typeface="+mn-lt"/>
                <a:cs typeface="Avenir Next LT Pro" panose="020B0504020202020204" pitchFamily="34" charset="0"/>
              </a:rPr>
              <a:t>for quick view of guides</a:t>
            </a:r>
            <a:br>
              <a:rPr lang="en-US" altLang="da-DK" sz="900" b="0" noProof="1">
                <a:solidFill>
                  <a:schemeClr val="tx1"/>
                </a:solidFill>
                <a:latin typeface="+mn-lt"/>
                <a:cs typeface="Avenir Next LT Pro" panose="020B0504020202020204" pitchFamily="34" charset="0"/>
              </a:rPr>
            </a:br>
            <a:r>
              <a:rPr lang="en-US" altLang="da-DK" sz="900" b="1" noProof="1">
                <a:solidFill>
                  <a:schemeClr val="tx1"/>
                </a:solidFill>
                <a:latin typeface="+mn-lt"/>
                <a:cs typeface="Avenir Next LT Pro" panose="020B0504020202020204" pitchFamily="34" charset="0"/>
              </a:rPr>
              <a:t>Mac: </a:t>
            </a:r>
            <a:r>
              <a:rPr lang="en-US" sz="900" b="0" i="0" dirty="0">
                <a:solidFill>
                  <a:srgbClr val="333333"/>
                </a:solidFill>
                <a:effectLst/>
                <a:latin typeface="Avenir Next LT Pro"/>
              </a:rPr>
              <a:t>⌘ </a:t>
            </a:r>
            <a:r>
              <a:rPr lang="en-US" altLang="da-DK" sz="900" b="0" noProof="1">
                <a:solidFill>
                  <a:schemeClr val="tx1"/>
                </a:solidFill>
                <a:latin typeface="+mn-lt"/>
                <a:cs typeface="Avenir Next LT Pro" panose="020B050402020202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344303" y="1641426"/>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7386065" y="3653024"/>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392529"/>
            <a:ext cx="251057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 Next LT Pro" charset="0"/>
              </a:defRPr>
            </a:lvl1pPr>
            <a:lvl2pPr marL="742950" indent="-285750" eaLnBrk="0" hangingPunct="0">
              <a:defRPr>
                <a:solidFill>
                  <a:schemeClr val="tx1"/>
                </a:solidFill>
                <a:latin typeface="Avenir Next LT Pro" charset="0"/>
              </a:defRPr>
            </a:lvl2pPr>
            <a:lvl3pPr marL="1143000" indent="-228600" eaLnBrk="0" hangingPunct="0">
              <a:defRPr>
                <a:solidFill>
                  <a:schemeClr val="tx1"/>
                </a:solidFill>
                <a:latin typeface="Avenir Next LT Pro" charset="0"/>
              </a:defRPr>
            </a:lvl3pPr>
            <a:lvl4pPr marL="1600200" indent="-228600" eaLnBrk="0" hangingPunct="0">
              <a:defRPr>
                <a:solidFill>
                  <a:schemeClr val="tx1"/>
                </a:solidFill>
                <a:latin typeface="Avenir Next LT Pro" charset="0"/>
              </a:defRPr>
            </a:lvl4pPr>
            <a:lvl5pPr marL="2057400" indent="-228600" eaLnBrk="0" hangingPunct="0">
              <a:defRPr>
                <a:solidFill>
                  <a:schemeClr val="tx1"/>
                </a:solidFill>
                <a:latin typeface="Avenir Next LT Pro" charset="0"/>
              </a:defRPr>
            </a:lvl5pPr>
            <a:lvl6pPr marL="2514600" indent="-228600" eaLnBrk="0" fontAlgn="base" hangingPunct="0">
              <a:spcBef>
                <a:spcPct val="0"/>
              </a:spcBef>
              <a:spcAft>
                <a:spcPct val="0"/>
              </a:spcAft>
              <a:defRPr>
                <a:solidFill>
                  <a:schemeClr val="tx1"/>
                </a:solidFill>
                <a:latin typeface="Avenir Next LT Pro" charset="0"/>
              </a:defRPr>
            </a:lvl6pPr>
            <a:lvl7pPr marL="2971800" indent="-228600" eaLnBrk="0" fontAlgn="base" hangingPunct="0">
              <a:spcBef>
                <a:spcPct val="0"/>
              </a:spcBef>
              <a:spcAft>
                <a:spcPct val="0"/>
              </a:spcAft>
              <a:defRPr>
                <a:solidFill>
                  <a:schemeClr val="tx1"/>
                </a:solidFill>
                <a:latin typeface="Avenir Next LT Pro" charset="0"/>
              </a:defRPr>
            </a:lvl7pPr>
            <a:lvl8pPr marL="3429000" indent="-228600" eaLnBrk="0" fontAlgn="base" hangingPunct="0">
              <a:spcBef>
                <a:spcPct val="0"/>
              </a:spcBef>
              <a:spcAft>
                <a:spcPct val="0"/>
              </a:spcAft>
              <a:defRPr>
                <a:solidFill>
                  <a:schemeClr val="tx1"/>
                </a:solidFill>
                <a:latin typeface="Avenir Next LT Pro" charset="0"/>
              </a:defRPr>
            </a:lvl8pPr>
            <a:lvl9pPr marL="3886200" indent="-228600" eaLnBrk="0" fontAlgn="base" hangingPunct="0">
              <a:spcBef>
                <a:spcPct val="0"/>
              </a:spcBef>
              <a:spcAft>
                <a:spcPct val="0"/>
              </a:spcAft>
              <a:defRPr>
                <a:solidFill>
                  <a:schemeClr val="tx1"/>
                </a:solidFill>
                <a:latin typeface="Avenir Next LT Pro"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venir Next LT Pro" panose="020B0504020202020204" pitchFamily="34" charset="0"/>
              </a:rPr>
              <a:t>HEADER &amp; FOOTER</a:t>
            </a:r>
          </a:p>
          <a:p>
            <a:pPr eaLnBrk="1" hangingPunct="1">
              <a:spcAft>
                <a:spcPts val="600"/>
              </a:spcAft>
              <a:defRPr/>
            </a:pPr>
            <a:r>
              <a:rPr lang="en-US" altLang="da-DK" sz="900" b="0" noProof="1">
                <a:solidFill>
                  <a:schemeClr val="tx1"/>
                </a:solidFill>
                <a:latin typeface="+mn-lt"/>
                <a:cs typeface="Avenir Next LT Pro" panose="020B05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Avenir Next LT Pro" panose="020B0504020202020204" pitchFamily="34" charset="0"/>
              </a:rPr>
              <a:t>Click on </a:t>
            </a:r>
            <a:r>
              <a:rPr lang="en-US" altLang="da-DK" sz="900" b="1" noProof="1">
                <a:solidFill>
                  <a:schemeClr val="tx1"/>
                </a:solidFill>
                <a:latin typeface="+mn-lt"/>
                <a:cs typeface="Avenir Next LT Pro" panose="020B0504020202020204" pitchFamily="34" charset="0"/>
              </a:rPr>
              <a:t>Header and Footer </a:t>
            </a:r>
            <a:r>
              <a:rPr lang="en-US" altLang="da-DK" sz="900" b="0" noProof="1">
                <a:solidFill>
                  <a:schemeClr val="tx1"/>
                </a:solidFill>
                <a:latin typeface="+mn-lt"/>
                <a:cs typeface="Avenir Next LT Pro" panose="020B0504020202020204" pitchFamily="34" charset="0"/>
              </a:rPr>
              <a:t>in the </a:t>
            </a:r>
            <a:r>
              <a:rPr lang="en-US" altLang="da-DK" sz="900" b="1" noProof="1">
                <a:solidFill>
                  <a:schemeClr val="tx1"/>
                </a:solidFill>
                <a:latin typeface="+mn-lt"/>
                <a:cs typeface="Avenir Next LT Pro" panose="020B0504020202020204" pitchFamily="34" charset="0"/>
              </a:rPr>
              <a:t>Insert</a:t>
            </a:r>
            <a:r>
              <a:rPr lang="en-US" altLang="da-DK" sz="900" b="0" noProof="1">
                <a:solidFill>
                  <a:schemeClr val="tx1"/>
                </a:solidFill>
                <a:latin typeface="+mn-lt"/>
                <a:cs typeface="Avenir Next LT Pro" panose="020B050402020202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Avenir Next LT Pro" panose="020B0504020202020204" pitchFamily="34" charset="0"/>
              </a:rPr>
              <a:t>Click </a:t>
            </a:r>
            <a:r>
              <a:rPr lang="en-US" altLang="da-DK" sz="900" b="1" noProof="1">
                <a:solidFill>
                  <a:schemeClr val="tx1"/>
                </a:solidFill>
                <a:latin typeface="+mn-lt"/>
                <a:cs typeface="Avenir Next LT Pro" panose="020B0504020202020204" pitchFamily="34" charset="0"/>
              </a:rPr>
              <a:t>Apply to All </a:t>
            </a:r>
            <a:r>
              <a:rPr lang="en-US" altLang="da-DK" sz="900" b="0" noProof="1">
                <a:solidFill>
                  <a:schemeClr val="tx1"/>
                </a:solidFill>
                <a:latin typeface="+mn-lt"/>
                <a:cs typeface="Avenir Next LT Pro" panose="020B0504020202020204" pitchFamily="34" charset="0"/>
              </a:rPr>
              <a:t>or </a:t>
            </a:r>
            <a:r>
              <a:rPr lang="en-US" altLang="da-DK" sz="900" b="1" noProof="1">
                <a:solidFill>
                  <a:schemeClr val="tx1"/>
                </a:solidFill>
                <a:latin typeface="+mn-lt"/>
                <a:cs typeface="Avenir Next LT Pro" panose="020B0504020202020204" pitchFamily="34" charset="0"/>
              </a:rPr>
              <a:t>Apply</a:t>
            </a:r>
            <a:r>
              <a:rPr lang="en-US" altLang="da-DK" sz="900" b="0" noProof="1">
                <a:solidFill>
                  <a:schemeClr val="tx1"/>
                </a:solidFill>
                <a:latin typeface="+mn-lt"/>
                <a:cs typeface="Avenir Next LT Pro" panose="020B0504020202020204" pitchFamily="34" charset="0"/>
              </a:rPr>
              <a:t> if only used on one slide</a:t>
            </a:r>
          </a:p>
          <a:p>
            <a:pPr eaLnBrk="1" hangingPunct="1">
              <a:spcAft>
                <a:spcPts val="600"/>
              </a:spcAft>
              <a:defRPr/>
            </a:pPr>
            <a:endParaRPr lang="en-US" altLang="da-DK" sz="900" b="0" noProof="1">
              <a:solidFill>
                <a:schemeClr val="tx1"/>
              </a:solidFill>
              <a:latin typeface="+mn-lt"/>
              <a:cs typeface="Avenir Next LT Pro" panose="020B0504020202020204" pitchFamily="34" charset="0"/>
            </a:endParaRPr>
          </a:p>
          <a:p>
            <a:pPr eaLnBrk="1" hangingPunct="1">
              <a:spcAft>
                <a:spcPts val="600"/>
              </a:spcAft>
              <a:defRPr/>
            </a:pPr>
            <a:r>
              <a:rPr lang="en-US" altLang="da-DK" sz="1600" b="0" noProof="1">
                <a:solidFill>
                  <a:schemeClr val="tx1"/>
                </a:solidFill>
                <a:latin typeface="+mn-lt"/>
                <a:cs typeface="Avenir Next LT Pro" panose="020B0504020202020204" pitchFamily="34" charset="0"/>
              </a:rPr>
              <a:t>COPY/PASTE CONTENT</a:t>
            </a:r>
          </a:p>
          <a:p>
            <a:pPr eaLnBrk="1" hangingPunct="1">
              <a:spcAft>
                <a:spcPts val="600"/>
              </a:spcAft>
              <a:defRPr/>
            </a:pPr>
            <a:r>
              <a:rPr lang="en-US" altLang="da-DK" sz="900" b="0" noProof="1">
                <a:solidFill>
                  <a:schemeClr val="tx1"/>
                </a:solidFill>
                <a:latin typeface="+mn-lt"/>
                <a:cs typeface="Avenir Next LT Pro" panose="020B050402020202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Avenir Next LT Pro" panose="020B0504020202020204" pitchFamily="34" charset="0"/>
              </a:rPr>
              <a:t>1. Best practice: </a:t>
            </a:r>
            <a:r>
              <a:rPr lang="en-US" altLang="da-DK" sz="900" b="0" noProof="1">
                <a:solidFill>
                  <a:schemeClr val="tx1"/>
                </a:solidFill>
                <a:latin typeface="+mn-lt"/>
                <a:cs typeface="Avenir Next LT Pro" panose="020B0504020202020204" pitchFamily="34" charset="0"/>
              </a:rPr>
              <a:t>Create a slide in your new presentation and copy </a:t>
            </a:r>
            <a:r>
              <a:rPr lang="en-US" altLang="da-DK" sz="900" b="0" i="0" u="sng" noProof="1">
                <a:solidFill>
                  <a:schemeClr val="tx1"/>
                </a:solidFill>
                <a:latin typeface="+mn-lt"/>
                <a:cs typeface="Avenir Next LT Pro" panose="020B0504020202020204" pitchFamily="34" charset="0"/>
              </a:rPr>
              <a:t>one</a:t>
            </a:r>
            <a:r>
              <a:rPr lang="en-US" altLang="da-DK" sz="900" b="0" i="0" u="none" noProof="1">
                <a:solidFill>
                  <a:schemeClr val="tx1"/>
                </a:solidFill>
                <a:latin typeface="+mn-lt"/>
                <a:cs typeface="Avenir Next LT Pro" panose="020B0504020202020204" pitchFamily="34" charset="0"/>
              </a:rPr>
              <a:t> piece of content at a time (e.g. copy all text from </a:t>
            </a:r>
            <a:r>
              <a:rPr lang="en-US" altLang="da-DK" sz="900" b="0" i="0" u="sng" noProof="1">
                <a:solidFill>
                  <a:schemeClr val="tx1"/>
                </a:solidFill>
                <a:latin typeface="+mn-lt"/>
                <a:cs typeface="Avenir Next LT Pro" panose="020B0504020202020204" pitchFamily="34" charset="0"/>
              </a:rPr>
              <a:t>one</a:t>
            </a:r>
            <a:r>
              <a:rPr lang="en-US" altLang="da-DK" sz="900" b="0" i="0" u="none" noProof="1">
                <a:solidFill>
                  <a:schemeClr val="tx1"/>
                </a:solidFill>
                <a:latin typeface="+mn-lt"/>
                <a:cs typeface="Avenir Next LT Pro" panose="020B0504020202020204" pitchFamily="34" charset="0"/>
              </a:rPr>
              <a:t> textbox)</a:t>
            </a:r>
            <a:endParaRPr lang="en-US" altLang="da-DK" sz="900" b="1" i="0" u="sng" noProof="1">
              <a:solidFill>
                <a:schemeClr val="tx1"/>
              </a:solidFill>
              <a:latin typeface="+mn-lt"/>
              <a:cs typeface="Avenir Next LT Pro" panose="020B0504020202020204" pitchFamily="34" charset="0"/>
            </a:endParaRPr>
          </a:p>
          <a:p>
            <a:pPr eaLnBrk="1" hangingPunct="1">
              <a:spcAft>
                <a:spcPts val="600"/>
              </a:spcAft>
              <a:defRPr/>
            </a:pPr>
            <a:r>
              <a:rPr lang="en-US" altLang="da-DK" sz="900" b="1" noProof="1">
                <a:solidFill>
                  <a:schemeClr val="tx1"/>
                </a:solidFill>
                <a:latin typeface="+mn-lt"/>
                <a:cs typeface="Avenir Next LT Pro" panose="020B0504020202020204" pitchFamily="34" charset="0"/>
              </a:rPr>
              <a:t>2. </a:t>
            </a:r>
            <a:r>
              <a:rPr lang="en-US" altLang="da-DK" sz="900" b="0" noProof="1">
                <a:solidFill>
                  <a:schemeClr val="tx1"/>
                </a:solidFill>
                <a:latin typeface="+mn-lt"/>
                <a:cs typeface="Avenir Next LT Pro" panose="020B05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venir Next LT Pro" panose="020B0504020202020204" pitchFamily="34" charset="0"/>
            </a:endParaRPr>
          </a:p>
          <a:p>
            <a:pPr eaLnBrk="1" hangingPunct="1">
              <a:spcAft>
                <a:spcPts val="600"/>
              </a:spcAft>
              <a:defRPr/>
            </a:pPr>
            <a:endParaRPr lang="en-US" altLang="da-DK" sz="900" b="0" noProof="1">
              <a:solidFill>
                <a:schemeClr val="tx1"/>
              </a:solidFill>
              <a:latin typeface="+mn-lt"/>
              <a:cs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venir Next LT Pro" panose="020B050402020202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venir Next LT Pro" panose="020B0504020202020204" pitchFamily="34" charset="0"/>
              </a:rPr>
              <a:t>Insert predefined slides and elements from the Templafy button. Choose </a:t>
            </a:r>
            <a:r>
              <a:rPr lang="en-US" altLang="da-DK" sz="900" b="1" noProof="1">
                <a:solidFill>
                  <a:schemeClr val="tx1"/>
                </a:solidFill>
                <a:latin typeface="+mn-lt"/>
                <a:cs typeface="Avenir Next LT Pro" panose="020B0504020202020204" pitchFamily="34" charset="0"/>
              </a:rPr>
              <a:t>Slides</a:t>
            </a:r>
            <a:r>
              <a:rPr lang="en-US" altLang="da-DK" sz="900" b="0" noProof="1">
                <a:solidFill>
                  <a:schemeClr val="tx1"/>
                </a:solidFill>
                <a:latin typeface="+mn-lt"/>
                <a:cs typeface="Avenir Next LT Pro" panose="020B0504020202020204" pitchFamily="34" charset="0"/>
              </a:rPr>
              <a:t> and </a:t>
            </a:r>
            <a:r>
              <a:rPr lang="en-US" altLang="da-DK" sz="900" b="1" noProof="1">
                <a:solidFill>
                  <a:schemeClr val="tx1"/>
                </a:solidFill>
                <a:latin typeface="+mn-lt"/>
                <a:cs typeface="Avenir Next LT Pro" panose="020B0504020202020204" pitchFamily="34" charset="0"/>
              </a:rPr>
              <a:t>Slide elements </a:t>
            </a:r>
            <a:r>
              <a:rPr lang="en-US" altLang="da-DK" sz="900" b="0" noProof="1">
                <a:solidFill>
                  <a:schemeClr val="tx1"/>
                </a:solidFill>
                <a:latin typeface="+mn-lt"/>
                <a:cs typeface="Avenir Next LT Pro" panose="020B0504020202020204" pitchFamily="34" charset="0"/>
              </a:rPr>
              <a:t>from the dropdown menu or from the buttons in the Templafy pane on the right side of the screen</a:t>
            </a:r>
            <a:endParaRPr lang="en-US" altLang="da-DK" sz="900" b="1" noProof="1">
              <a:solidFill>
                <a:schemeClr val="tx1"/>
              </a:solidFill>
              <a:latin typeface="+mn-lt"/>
              <a:cs typeface="Avenir Next LT Pro" panose="020B05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1219200" y="448713"/>
            <a:ext cx="10334625"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Avenir Next LT Pro" panose="020B050402020202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0992821" y="2047148"/>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0FBAD3BF-000D-4179-B817-A630155E2EF6}" type="datetime1">
              <a:rPr lang="en-US" smtClean="0"/>
              <a:t>1/16/2024</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7344564" y="2884155"/>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907978" y="5287103"/>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1228627" y="1392529"/>
            <a:ext cx="2124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venir Next LT Pro" charset="0"/>
              </a:defRPr>
            </a:lvl1pPr>
            <a:lvl2pPr marL="742950" indent="-285750" eaLnBrk="0" hangingPunct="0">
              <a:defRPr>
                <a:solidFill>
                  <a:schemeClr val="tx1"/>
                </a:solidFill>
                <a:latin typeface="Avenir Next LT Pro" charset="0"/>
              </a:defRPr>
            </a:lvl2pPr>
            <a:lvl3pPr marL="1143000" indent="-228600" eaLnBrk="0" hangingPunct="0">
              <a:defRPr>
                <a:solidFill>
                  <a:schemeClr val="tx1"/>
                </a:solidFill>
                <a:latin typeface="Avenir Next LT Pro" charset="0"/>
              </a:defRPr>
            </a:lvl3pPr>
            <a:lvl4pPr marL="1600200" indent="-228600" eaLnBrk="0" hangingPunct="0">
              <a:defRPr>
                <a:solidFill>
                  <a:schemeClr val="tx1"/>
                </a:solidFill>
                <a:latin typeface="Avenir Next LT Pro" charset="0"/>
              </a:defRPr>
            </a:lvl4pPr>
            <a:lvl5pPr marL="2057400" indent="-228600" eaLnBrk="0" hangingPunct="0">
              <a:defRPr>
                <a:solidFill>
                  <a:schemeClr val="tx1"/>
                </a:solidFill>
                <a:latin typeface="Avenir Next LT Pro" charset="0"/>
              </a:defRPr>
            </a:lvl5pPr>
            <a:lvl6pPr marL="2514600" indent="-228600" eaLnBrk="0" fontAlgn="base" hangingPunct="0">
              <a:spcBef>
                <a:spcPct val="0"/>
              </a:spcBef>
              <a:spcAft>
                <a:spcPct val="0"/>
              </a:spcAft>
              <a:defRPr>
                <a:solidFill>
                  <a:schemeClr val="tx1"/>
                </a:solidFill>
                <a:latin typeface="Avenir Next LT Pro" charset="0"/>
              </a:defRPr>
            </a:lvl6pPr>
            <a:lvl7pPr marL="2971800" indent="-228600" eaLnBrk="0" fontAlgn="base" hangingPunct="0">
              <a:spcBef>
                <a:spcPct val="0"/>
              </a:spcBef>
              <a:spcAft>
                <a:spcPct val="0"/>
              </a:spcAft>
              <a:defRPr>
                <a:solidFill>
                  <a:schemeClr val="tx1"/>
                </a:solidFill>
                <a:latin typeface="Avenir Next LT Pro" charset="0"/>
              </a:defRPr>
            </a:lvl7pPr>
            <a:lvl8pPr marL="3429000" indent="-228600" eaLnBrk="0" fontAlgn="base" hangingPunct="0">
              <a:spcBef>
                <a:spcPct val="0"/>
              </a:spcBef>
              <a:spcAft>
                <a:spcPct val="0"/>
              </a:spcAft>
              <a:defRPr>
                <a:solidFill>
                  <a:schemeClr val="tx1"/>
                </a:solidFill>
                <a:latin typeface="Avenir Next LT Pro" charset="0"/>
              </a:defRPr>
            </a:lvl8pPr>
            <a:lvl9pPr marL="3886200" indent="-228600" eaLnBrk="0" fontAlgn="base" hangingPunct="0">
              <a:spcBef>
                <a:spcPct val="0"/>
              </a:spcBef>
              <a:spcAft>
                <a:spcPct val="0"/>
              </a:spcAft>
              <a:defRPr>
                <a:solidFill>
                  <a:schemeClr val="tx1"/>
                </a:solidFill>
                <a:latin typeface="Avenir Next LT Pro"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venir Next LT Pro" panose="020B0504020202020204" pitchFamily="34" charset="0"/>
              </a:rPr>
              <a:t>TEXT STYLES</a:t>
            </a:r>
            <a:endParaRPr lang="en-US" altLang="da-DK" sz="1600" b="0" noProof="1">
              <a:solidFill>
                <a:schemeClr val="tx1"/>
              </a:solidFill>
              <a:latin typeface="+mn-lt"/>
              <a:cs typeface="Avenir Next LT Pro" panose="020B0504020202020204" pitchFamily="34" charset="0"/>
            </a:endParaRPr>
          </a:p>
          <a:p>
            <a:pPr eaLnBrk="1" hangingPunct="1">
              <a:spcAft>
                <a:spcPts val="600"/>
              </a:spcAft>
              <a:defRPr/>
            </a:pPr>
            <a:r>
              <a:rPr lang="en-US" altLang="da-DK" sz="900" b="0" noProof="1">
                <a:solidFill>
                  <a:schemeClr val="tx1"/>
                </a:solidFill>
                <a:latin typeface="+mn-lt"/>
                <a:cs typeface="Avenir Next LT Pro" panose="020B0504020202020204" pitchFamily="34" charset="0"/>
              </a:rPr>
              <a:t>Use the </a:t>
            </a:r>
            <a:r>
              <a:rPr lang="en-US" altLang="da-DK" sz="900" b="1" noProof="1">
                <a:solidFill>
                  <a:schemeClr val="tx1"/>
                </a:solidFill>
                <a:latin typeface="+mn-lt"/>
                <a:cs typeface="Avenir Next LT Pro" panose="020B0504020202020204" pitchFamily="34" charset="0"/>
              </a:rPr>
              <a:t>TAB</a:t>
            </a:r>
            <a:r>
              <a:rPr lang="en-US" altLang="da-DK" sz="900" b="0" noProof="1">
                <a:solidFill>
                  <a:schemeClr val="tx1"/>
                </a:solidFill>
                <a:latin typeface="+mn-lt"/>
                <a:cs typeface="Avenir Next LT Pro" panose="020B0504020202020204" pitchFamily="34" charset="0"/>
              </a:rPr>
              <a:t>-key</a:t>
            </a:r>
            <a:r>
              <a:rPr lang="en-US" altLang="da-DK" sz="900" b="0" baseline="0" noProof="1">
                <a:solidFill>
                  <a:schemeClr val="tx1"/>
                </a:solidFill>
                <a:latin typeface="+mn-lt"/>
                <a:cs typeface="Avenir Next LT Pro" panose="020B0504020202020204" pitchFamily="34" charset="0"/>
              </a:rPr>
              <a:t> to jump through </a:t>
            </a:r>
            <a:br>
              <a:rPr lang="en-US" altLang="da-DK" sz="900" b="0" baseline="0" noProof="1">
                <a:solidFill>
                  <a:schemeClr val="tx1"/>
                </a:solidFill>
                <a:latin typeface="+mn-lt"/>
                <a:cs typeface="Avenir Next LT Pro" panose="020B0504020202020204" pitchFamily="34" charset="0"/>
              </a:rPr>
            </a:br>
            <a:r>
              <a:rPr lang="en-US" altLang="da-DK" sz="900" b="0" baseline="0" noProof="1">
                <a:solidFill>
                  <a:schemeClr val="tx1"/>
                </a:solidFill>
                <a:latin typeface="+mn-lt"/>
                <a:cs typeface="Avenir Next LT Pro" panose="020B0504020202020204" pitchFamily="34" charset="0"/>
              </a:rPr>
              <a:t>levels. Click </a:t>
            </a:r>
            <a:r>
              <a:rPr lang="en-US" altLang="da-DK" sz="900" b="1" baseline="0" noProof="1">
                <a:solidFill>
                  <a:schemeClr val="tx1"/>
                </a:solidFill>
                <a:latin typeface="+mn-lt"/>
                <a:cs typeface="Avenir Next LT Pro" panose="020B0504020202020204" pitchFamily="34" charset="0"/>
              </a:rPr>
              <a:t>ENTER</a:t>
            </a:r>
            <a:r>
              <a:rPr lang="en-US" altLang="da-DK" sz="900" b="0" baseline="0" noProof="1">
                <a:solidFill>
                  <a:schemeClr val="tx1"/>
                </a:solidFill>
                <a:latin typeface="+mn-lt"/>
                <a:cs typeface="Avenir Next LT Pro" panose="020B0504020202020204" pitchFamily="34" charset="0"/>
              </a:rPr>
              <a:t>, then </a:t>
            </a:r>
            <a:r>
              <a:rPr lang="en-US" altLang="da-DK" sz="900" b="1" baseline="0" noProof="1">
                <a:solidFill>
                  <a:schemeClr val="tx1"/>
                </a:solidFill>
                <a:latin typeface="+mn-lt"/>
                <a:cs typeface="Avenir Next LT Pro" panose="020B0504020202020204" pitchFamily="34" charset="0"/>
              </a:rPr>
              <a:t>TAB</a:t>
            </a:r>
            <a:r>
              <a:rPr lang="en-US" altLang="da-DK" sz="900" b="0" baseline="0" noProof="1">
                <a:solidFill>
                  <a:schemeClr val="tx1"/>
                </a:solidFill>
                <a:latin typeface="+mn-lt"/>
                <a:cs typeface="Avenir Next LT Pro" panose="020B05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Avenir Next LT Pro" panose="020B0504020202020204" pitchFamily="34" charset="0"/>
              </a:rPr>
              <a:t>To go back in levels use </a:t>
            </a:r>
            <a:r>
              <a:rPr lang="en-US" altLang="da-DK" sz="900" b="1" baseline="0" noProof="1">
                <a:solidFill>
                  <a:schemeClr val="tx1"/>
                </a:solidFill>
                <a:latin typeface="+mn-lt"/>
                <a:cs typeface="Avenir Next LT Pro" panose="020B0504020202020204" pitchFamily="34" charset="0"/>
              </a:rPr>
              <a:t>SHIFT-TAB</a:t>
            </a:r>
            <a:endParaRPr lang="en-US" sz="900" b="1" noProof="1">
              <a:solidFill>
                <a:schemeClr val="tx1"/>
              </a:solidFill>
              <a:latin typeface="+mn-lt"/>
              <a:cs typeface="Avenir Next LT Pro" panose="020B0504020202020204" pitchFamily="34" charset="0"/>
            </a:endParaRPr>
          </a:p>
          <a:p>
            <a:pPr eaLnBrk="1" hangingPunct="1">
              <a:spcAft>
                <a:spcPts val="600"/>
              </a:spcAft>
              <a:defRPr/>
            </a:pPr>
            <a:r>
              <a:rPr lang="en-US" sz="900" noProof="1">
                <a:solidFill>
                  <a:schemeClr val="tx1"/>
                </a:solidFill>
                <a:latin typeface="+mn-lt"/>
                <a:cs typeface="Avenir Next LT Pro" panose="020B0504020202020204" pitchFamily="34" charset="0"/>
              </a:rPr>
              <a:t>Alternatively, </a:t>
            </a:r>
            <a:r>
              <a:rPr lang="en-US" sz="900" b="1" noProof="1">
                <a:solidFill>
                  <a:schemeClr val="tx1"/>
                </a:solidFill>
                <a:latin typeface="+mn-lt"/>
                <a:cs typeface="Avenir Next LT Pro" panose="020B0504020202020204" pitchFamily="34" charset="0"/>
              </a:rPr>
              <a:t>Increase</a:t>
            </a:r>
            <a:r>
              <a:rPr lang="en-US" sz="900" baseline="0" noProof="1">
                <a:solidFill>
                  <a:schemeClr val="tx1"/>
                </a:solidFill>
                <a:latin typeface="+mn-lt"/>
                <a:cs typeface="Avenir Next LT Pro" panose="020B0504020202020204" pitchFamily="34" charset="0"/>
              </a:rPr>
              <a:t> and</a:t>
            </a:r>
            <a:br>
              <a:rPr lang="en-US" sz="900" baseline="0" noProof="1">
                <a:solidFill>
                  <a:schemeClr val="tx1"/>
                </a:solidFill>
                <a:latin typeface="+mn-lt"/>
                <a:cs typeface="Avenir Next LT Pro" panose="020B0504020202020204" pitchFamily="34" charset="0"/>
              </a:rPr>
            </a:br>
            <a:r>
              <a:rPr lang="en-US" sz="900" b="1" baseline="0" noProof="1">
                <a:solidFill>
                  <a:schemeClr val="tx1"/>
                </a:solidFill>
                <a:latin typeface="+mn-lt"/>
                <a:cs typeface="Avenir Next LT Pro" panose="020B0504020202020204" pitchFamily="34" charset="0"/>
              </a:rPr>
              <a:t>Decrease </a:t>
            </a:r>
            <a:r>
              <a:rPr lang="en-US" sz="900" baseline="0" noProof="1">
                <a:solidFill>
                  <a:schemeClr val="tx1"/>
                </a:solidFill>
                <a:latin typeface="+mn-lt"/>
                <a:cs typeface="Avenir Next LT Pro" panose="020B0504020202020204" pitchFamily="34" charset="0"/>
              </a:rPr>
              <a:t>list level can be used</a:t>
            </a:r>
            <a:br>
              <a:rPr lang="en-US" altLang="da-DK" sz="900" b="0" noProof="1">
                <a:solidFill>
                  <a:schemeClr val="tx1"/>
                </a:solidFill>
                <a:latin typeface="+mn-lt"/>
                <a:cs typeface="Avenir Next LT Pro" panose="020B0504020202020204" pitchFamily="34" charset="0"/>
              </a:rPr>
            </a:br>
            <a:br>
              <a:rPr lang="en-US" altLang="da-DK" sz="900" b="0" noProof="1">
                <a:solidFill>
                  <a:schemeClr val="tx1"/>
                </a:solidFill>
                <a:latin typeface="+mn-lt"/>
                <a:cs typeface="Avenir Next LT Pro" panose="020B0504020202020204" pitchFamily="34" charset="0"/>
              </a:rPr>
            </a:br>
            <a:r>
              <a:rPr lang="en-US" sz="900" b="1" noProof="1">
                <a:solidFill>
                  <a:schemeClr val="tx1"/>
                </a:solidFill>
                <a:latin typeface="+mn-lt"/>
                <a:cs typeface="Avenir Next LT Pro" panose="020B05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venir Next LT Pro" panose="020B0504020202020204" pitchFamily="34" charset="0"/>
              </a:rPr>
              <a:t>Click the </a:t>
            </a:r>
            <a:r>
              <a:rPr lang="en-US" altLang="da-DK" sz="900" b="1" baseline="0" noProof="1">
                <a:solidFill>
                  <a:schemeClr val="tx1"/>
                </a:solidFill>
                <a:latin typeface="+mn-lt"/>
                <a:cs typeface="Avenir Next LT Pro" panose="020B0504020202020204" pitchFamily="34" charset="0"/>
              </a:rPr>
              <a:t>Reset </a:t>
            </a:r>
            <a:r>
              <a:rPr lang="en-US" altLang="da-DK" sz="900" noProof="1">
                <a:solidFill>
                  <a:schemeClr val="tx1"/>
                </a:solidFill>
                <a:latin typeface="+mn-lt"/>
                <a:cs typeface="Avenir Next LT Pro" panose="020B0504020202020204" pitchFamily="34" charset="0"/>
              </a:rPr>
              <a:t>menu to reset position, size</a:t>
            </a:r>
            <a:r>
              <a:rPr lang="en-US" altLang="da-DK" sz="900" baseline="0" noProof="1">
                <a:solidFill>
                  <a:schemeClr val="tx1"/>
                </a:solidFill>
                <a:latin typeface="+mn-lt"/>
                <a:cs typeface="Avenir Next LT Pro" panose="020B05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Avenir Next LT Pro" panose="020B0504020202020204" pitchFamily="34" charset="0"/>
              </a:rPr>
            </a:br>
            <a:r>
              <a:rPr lang="en-US" sz="1600" dirty="0">
                <a:latin typeface="+mn-lt"/>
                <a:cs typeface="Avenir Next LT Pro" panose="020B05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venir Next LT Pro" panose="020B0504020202020204" pitchFamily="34" charset="0"/>
              </a:rPr>
              <a:t>Click on the menu </a:t>
            </a:r>
            <a:r>
              <a:rPr lang="en-US" altLang="da-DK" sz="900" b="1" noProof="1">
                <a:solidFill>
                  <a:schemeClr val="tx1"/>
                </a:solidFill>
                <a:latin typeface="+mn-lt"/>
                <a:cs typeface="Avenir Next LT Pro" panose="020B0504020202020204" pitchFamily="34" charset="0"/>
              </a:rPr>
              <a:t>New Slide </a:t>
            </a:r>
            <a:r>
              <a:rPr lang="en-US" altLang="da-DK" sz="900" b="0" noProof="1">
                <a:solidFill>
                  <a:schemeClr val="tx1"/>
                </a:solidFill>
                <a:latin typeface="+mn-lt"/>
                <a:cs typeface="Avenir Next LT Pro" panose="020B0504020202020204" pitchFamily="34" charset="0"/>
              </a:rPr>
              <a:t>in the </a:t>
            </a:r>
            <a:r>
              <a:rPr lang="en-US" altLang="da-DK" sz="900" b="1" noProof="1">
                <a:solidFill>
                  <a:schemeClr val="tx1"/>
                </a:solidFill>
                <a:latin typeface="+mn-lt"/>
                <a:cs typeface="Avenir Next LT Pro" panose="020B0504020202020204" pitchFamily="34" charset="0"/>
              </a:rPr>
              <a:t>Home</a:t>
            </a:r>
            <a:r>
              <a:rPr lang="en-US" altLang="da-DK" sz="900" b="0" noProof="1">
                <a:solidFill>
                  <a:schemeClr val="tx1"/>
                </a:solidFill>
                <a:latin typeface="+mn-lt"/>
                <a:cs typeface="Avenir Next LT Pro" panose="020B0504020202020204" pitchFamily="34" charset="0"/>
              </a:rPr>
              <a:t> tab to insert a new slide</a:t>
            </a:r>
            <a:br>
              <a:rPr lang="en-US" altLang="da-DK" sz="900" b="0" noProof="1">
                <a:solidFill>
                  <a:schemeClr val="tx1"/>
                </a:solidFill>
                <a:latin typeface="+mn-lt"/>
                <a:cs typeface="Avenir Next LT Pro" panose="020B0504020202020204" pitchFamily="34" charset="0"/>
              </a:rPr>
            </a:br>
            <a:br>
              <a:rPr lang="en-US" altLang="da-DK" sz="900" b="0" noProof="1">
                <a:solidFill>
                  <a:schemeClr val="tx1"/>
                </a:solidFill>
                <a:latin typeface="+mn-lt"/>
                <a:cs typeface="Avenir Next LT Pro" panose="020B0504020202020204" pitchFamily="34" charset="0"/>
              </a:rPr>
            </a:br>
            <a:r>
              <a:rPr lang="en-US" altLang="da-DK" sz="900" b="1" noProof="1">
                <a:solidFill>
                  <a:schemeClr val="tx1"/>
                </a:solidFill>
                <a:latin typeface="+mn-lt"/>
                <a:cs typeface="Avenir Next LT Pro" panose="020B0504020202020204" pitchFamily="34" charset="0"/>
              </a:rPr>
              <a:t>Change layout</a:t>
            </a:r>
            <a:endParaRPr lang="en-US" altLang="da-DK" sz="900" b="0" noProof="1">
              <a:solidFill>
                <a:schemeClr val="tx1"/>
              </a:solidFill>
              <a:latin typeface="+mn-lt"/>
              <a:cs typeface="Avenir Next LT Pro" panose="020B0504020202020204" pitchFamily="34" charset="0"/>
            </a:endParaRPr>
          </a:p>
          <a:p>
            <a:pPr marL="0" indent="0">
              <a:spcAft>
                <a:spcPts val="600"/>
              </a:spcAft>
              <a:buFont typeface="+mj-lt"/>
              <a:buNone/>
            </a:pPr>
            <a:r>
              <a:rPr lang="en-US" sz="900" dirty="0">
                <a:solidFill>
                  <a:srgbClr val="000000"/>
                </a:solidFill>
                <a:latin typeface="+mn-lt"/>
                <a:ea typeface="Avenir Next LT Pro" panose="020B0504020202020204" pitchFamily="34" charset="0"/>
              </a:rPr>
              <a:t>Click on the arrow next to </a:t>
            </a:r>
            <a:r>
              <a:rPr lang="en-US" sz="900" b="1" dirty="0">
                <a:solidFill>
                  <a:srgbClr val="000000"/>
                </a:solidFill>
                <a:latin typeface="+mn-lt"/>
                <a:ea typeface="Avenir Next LT Pro" panose="020B0504020202020204" pitchFamily="34" charset="0"/>
              </a:rPr>
              <a:t>Layout</a:t>
            </a:r>
            <a:br>
              <a:rPr lang="en-US" sz="900" b="1" dirty="0">
                <a:solidFill>
                  <a:srgbClr val="000000"/>
                </a:solidFill>
                <a:latin typeface="+mn-lt"/>
                <a:ea typeface="Avenir Next LT Pro" panose="020B0504020202020204" pitchFamily="34" charset="0"/>
              </a:rPr>
            </a:br>
            <a:r>
              <a:rPr lang="en-US" sz="900" dirty="0">
                <a:solidFill>
                  <a:srgbClr val="000000"/>
                </a:solidFill>
                <a:latin typeface="+mn-lt"/>
                <a:ea typeface="Avenir Next LT Pro" panose="020B0504020202020204" pitchFamily="34" charset="0"/>
              </a:rPr>
              <a:t>to view a dropdown menu of possible slide layouts</a:t>
            </a:r>
            <a:endParaRPr lang="en-US" sz="900" dirty="0">
              <a:latin typeface="+mn-lt"/>
              <a:ea typeface="Avenir Next LT Pro" panose="020B05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3378881" y="480141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3378881" y="3985546"/>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3381579" y="3134979"/>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3378881" y="2480529"/>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D385C129-467E-404F-9020-54DE6C497467}" type="datetime1">
              <a:rPr lang="en-US" smtClean="0"/>
              <a:t>1/16/2024</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picture B + watermark ">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0"/>
            <a:ext cx="6096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6" name="Picture 15">
            <a:extLst>
              <a:ext uri="{FF2B5EF4-FFF2-40B4-BE49-F238E27FC236}">
                <a16:creationId xmlns:a16="http://schemas.microsoft.com/office/drawing/2014/main" id="{EFC10D2A-9307-BD4A-8163-924C493DD617}"/>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4432" t="775" r="39387" b="23395"/>
          <a:stretch/>
        </p:blipFill>
        <p:spPr>
          <a:xfrm>
            <a:off x="6094799" y="1"/>
            <a:ext cx="6097201" cy="6858000"/>
          </a:xfrm>
          <a:prstGeom prst="rect">
            <a:avLst/>
          </a:prstGeom>
        </p:spPr>
      </p:pic>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657975" y="6078817"/>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0" y="-1"/>
            <a:ext cx="6096000" cy="6861600"/>
          </a:xfrm>
        </p:spPr>
        <p:txBody>
          <a:bodyPr lIns="72000" tIns="72000" rIns="72000"/>
          <a:lstStyle>
            <a:lvl1pPr marL="0" indent="0" algn="l">
              <a:buNone/>
              <a:defRPr sz="1600"/>
            </a:lvl1pPr>
          </a:lstStyle>
          <a:p>
            <a:r>
              <a:rPr lang="en-US" dirty="0"/>
              <a:t>Click on frame and insert picture from Templafy or use icon to insert from device.</a:t>
            </a:r>
          </a:p>
        </p:txBody>
      </p:sp>
      <p:sp>
        <p:nvSpPr>
          <p:cNvPr id="2" name="Title 1"/>
          <p:cNvSpPr>
            <a:spLocks noGrp="1"/>
          </p:cNvSpPr>
          <p:nvPr>
            <p:ph type="ctrTitle" hasCustomPrompt="1"/>
          </p:nvPr>
        </p:nvSpPr>
        <p:spPr bwMode="white">
          <a:xfrm>
            <a:off x="6657975" y="1112838"/>
            <a:ext cx="4895848" cy="2808699"/>
          </a:xfrm>
        </p:spPr>
        <p:txBody>
          <a:bodyPr anchor="b"/>
          <a:lstStyle>
            <a:lvl1pPr algn="l">
              <a:lnSpc>
                <a:spcPct val="110000"/>
              </a:lnSpc>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6657975" y="4338004"/>
            <a:ext cx="4895848" cy="385500"/>
          </a:xfrm>
        </p:spPr>
        <p:txBody>
          <a:bodyPr/>
          <a:lstStyle>
            <a:lvl1pPr marL="0" indent="0" algn="l">
              <a:spcBef>
                <a:spcPts val="0"/>
              </a:spcBef>
              <a:buFont typeface="Avenir Next LT Pro" panose="020B0504020202020204" pitchFamily="34" charset="0"/>
              <a:buChar char="​"/>
              <a:defRPr sz="1800" b="1">
                <a:solidFill>
                  <a:schemeClr val="bg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US"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bwMode="white">
          <a:xfrm>
            <a:off x="6657975" y="4906943"/>
            <a:ext cx="4895847" cy="299470"/>
          </a:xfrm>
          <a:prstGeom prst="rect">
            <a:avLst/>
          </a:prstGeom>
        </p:spPr>
        <p:txBody>
          <a:bodyPr vert="horz" lIns="0" tIns="0" rIns="0" bIns="0" rtlCol="0" anchor="t" anchorCtr="0"/>
          <a:lstStyle>
            <a:lvl1pPr algn="l">
              <a:defRPr sz="1800">
                <a:solidFill>
                  <a:schemeClr val="bg1"/>
                </a:solidFill>
              </a:defRPr>
            </a:lvl1pPr>
          </a:lstStyle>
          <a:p>
            <a:fld id="{1E7C5033-46D0-4DEC-9739-8C392E1AC544}" type="datetime4">
              <a:rPr lang="en-US"/>
              <a:pPr/>
              <a:t>January 16, 2024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a:pPr/>
              <a:t>‹#›</a:t>
            </a:fld>
            <a:endParaRPr lang="en-US" dirty="0"/>
          </a:p>
        </p:txBody>
      </p:sp>
    </p:spTree>
    <p:extLst>
      <p:ext uri="{BB962C8B-B14F-4D97-AF65-F5344CB8AC3E}">
        <p14:creationId xmlns:p14="http://schemas.microsoft.com/office/powerpoint/2010/main" val="262076597"/>
      </p:ext>
    </p:extLst>
  </p:cSld>
  <p:clrMapOvr>
    <a:masterClrMapping/>
  </p:clrMapOvr>
  <p:extLst>
    <p:ext uri="{DCECCB84-F9BA-43D5-87BE-67443E8EF086}">
      <p15:sldGuideLst xmlns:p15="http://schemas.microsoft.com/office/powerpoint/2012/main">
        <p15:guide id="1" pos="419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icture A">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0419" y="5818777"/>
            <a:ext cx="3739300" cy="446562"/>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1" y="-1"/>
            <a:ext cx="6094800" cy="6861600"/>
          </a:xfrm>
        </p:spPr>
        <p:txBody>
          <a:bodyPr lIns="72000" tIns="72000" rIns="72000"/>
          <a:lstStyle>
            <a:lvl1pPr marL="0" indent="0" algn="l">
              <a:buNone/>
              <a:defRPr sz="1600"/>
            </a:lvl1pPr>
          </a:lstStyle>
          <a:p>
            <a:r>
              <a:rPr lang="en-US" dirty="0"/>
              <a:t>Click on frame and insert picture from Templafy or use icon to insert from device.</a:t>
            </a:r>
          </a:p>
        </p:txBody>
      </p:sp>
      <p:sp>
        <p:nvSpPr>
          <p:cNvPr id="2" name="Title 1"/>
          <p:cNvSpPr>
            <a:spLocks noGrp="1"/>
          </p:cNvSpPr>
          <p:nvPr>
            <p:ph type="ctrTitle" hasCustomPrompt="1"/>
          </p:nvPr>
        </p:nvSpPr>
        <p:spPr>
          <a:xfrm>
            <a:off x="6900419" y="1112838"/>
            <a:ext cx="4653404" cy="2062740"/>
          </a:xfrm>
        </p:spPr>
        <p:txBody>
          <a:bodyPr anchor="b"/>
          <a:lstStyle>
            <a:lvl1pPr algn="l">
              <a:lnSpc>
                <a:spcPct val="110000"/>
              </a:lnSpc>
              <a:defRPr sz="4000"/>
            </a:lvl1pPr>
          </a:lstStyle>
          <a:p>
            <a:r>
              <a:rPr lang="en-US" dirty="0"/>
              <a:t>Click to add title</a:t>
            </a:r>
          </a:p>
        </p:txBody>
      </p:sp>
      <p:sp>
        <p:nvSpPr>
          <p:cNvPr id="3" name="Subtitle 2"/>
          <p:cNvSpPr>
            <a:spLocks noGrp="1"/>
          </p:cNvSpPr>
          <p:nvPr>
            <p:ph type="subTitle" idx="1" hasCustomPrompt="1"/>
          </p:nvPr>
        </p:nvSpPr>
        <p:spPr>
          <a:xfrm>
            <a:off x="6900419" y="3602038"/>
            <a:ext cx="4653404" cy="385500"/>
          </a:xfrm>
        </p:spPr>
        <p:txBody>
          <a:bodyPr/>
          <a:lstStyle>
            <a:lvl1pPr marL="0" indent="0" algn="l">
              <a:spcBef>
                <a:spcPts val="0"/>
              </a:spcBef>
              <a:buFont typeface="Avenir Next LT Pro" panose="020B0504020202020204" pitchFamily="34" charset="0"/>
              <a:buChar char="​"/>
              <a:defRPr sz="1800" b="1"/>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US"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a:xfrm>
            <a:off x="6900419" y="4287818"/>
            <a:ext cx="4653403" cy="299470"/>
          </a:xfrm>
          <a:prstGeom prst="rect">
            <a:avLst/>
          </a:prstGeom>
        </p:spPr>
        <p:txBody>
          <a:bodyPr vert="horz" lIns="0" tIns="0" rIns="0" bIns="0" rtlCol="0" anchor="t" anchorCtr="0"/>
          <a:lstStyle>
            <a:lvl1pPr algn="l">
              <a:defRPr sz="1800">
                <a:solidFill>
                  <a:schemeClr val="tx1"/>
                </a:solidFill>
              </a:defRPr>
            </a:lvl1pPr>
          </a:lstStyle>
          <a:p>
            <a:fld id="{CE77732F-5754-4CFE-A971-EAC0406E3B57}" type="datetime4">
              <a:rPr lang="en-US" smtClean="0"/>
              <a:t>January 16, 2024</a:t>
            </a:fld>
            <a:endParaRPr lang="en-US" dirty="0"/>
          </a:p>
        </p:txBody>
      </p:sp>
    </p:spTree>
    <p:extLst>
      <p:ext uri="{BB962C8B-B14F-4D97-AF65-F5344CB8AC3E}">
        <p14:creationId xmlns:p14="http://schemas.microsoft.com/office/powerpoint/2010/main" val="270691292"/>
      </p:ext>
    </p:extLst>
  </p:cSld>
  <p:clrMapOvr>
    <a:masterClrMapping/>
  </p:clrMapOvr>
  <p:hf sldNum="0" hdr="0" ftr="0"/>
  <p:extLst>
    <p:ext uri="{DCECCB84-F9BA-43D5-87BE-67443E8EF086}">
      <p15:sldGuideLst xmlns:p15="http://schemas.microsoft.com/office/powerpoint/2012/main">
        <p15:guide id="1" pos="4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B">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0"/>
            <a:ext cx="60960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7975" y="6078817"/>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0" y="-1"/>
            <a:ext cx="6096000" cy="6861600"/>
          </a:xfrm>
        </p:spPr>
        <p:txBody>
          <a:bodyPr lIns="72000" tIns="72000" rIns="72000"/>
          <a:lstStyle>
            <a:lvl1pPr marL="0" indent="0" algn="l">
              <a:buNone/>
              <a:defRPr sz="1600"/>
            </a:lvl1pPr>
          </a:lstStyle>
          <a:p>
            <a:r>
              <a:rPr lang="en-US" dirty="0"/>
              <a:t>Click on frame and insert picture from Templafy or use icon to insert from device.</a:t>
            </a:r>
          </a:p>
        </p:txBody>
      </p:sp>
      <p:sp>
        <p:nvSpPr>
          <p:cNvPr id="2" name="Title 1"/>
          <p:cNvSpPr>
            <a:spLocks noGrp="1"/>
          </p:cNvSpPr>
          <p:nvPr>
            <p:ph type="ctrTitle" hasCustomPrompt="1"/>
          </p:nvPr>
        </p:nvSpPr>
        <p:spPr bwMode="white">
          <a:xfrm>
            <a:off x="6657975" y="1112838"/>
            <a:ext cx="4895848" cy="2808699"/>
          </a:xfrm>
        </p:spPr>
        <p:txBody>
          <a:bodyPr anchor="b"/>
          <a:lstStyle>
            <a:lvl1pPr algn="l">
              <a:lnSpc>
                <a:spcPct val="110000"/>
              </a:lnSpc>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6657975" y="4338004"/>
            <a:ext cx="4895848" cy="385500"/>
          </a:xfrm>
        </p:spPr>
        <p:txBody>
          <a:bodyPr/>
          <a:lstStyle>
            <a:lvl1pPr marL="0" indent="0" algn="l">
              <a:spcBef>
                <a:spcPts val="0"/>
              </a:spcBef>
              <a:buFont typeface="Avenir Next LT Pro" panose="020B0504020202020204" pitchFamily="34" charset="0"/>
              <a:buChar char="​"/>
              <a:defRPr sz="1800" b="1">
                <a:solidFill>
                  <a:schemeClr val="bg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US" dirty="0"/>
              <a:t>Click to add Presenter name, title</a:t>
            </a:r>
          </a:p>
        </p:txBody>
      </p:sp>
      <p:sp>
        <p:nvSpPr>
          <p:cNvPr id="9" name="Date Placeholder 1">
            <a:extLst>
              <a:ext uri="{FF2B5EF4-FFF2-40B4-BE49-F238E27FC236}">
                <a16:creationId xmlns:a16="http://schemas.microsoft.com/office/drawing/2014/main" id="{47B57197-1764-4039-BC11-697FE580688C}"/>
              </a:ext>
            </a:extLst>
          </p:cNvPr>
          <p:cNvSpPr>
            <a:spLocks noGrp="1"/>
          </p:cNvSpPr>
          <p:nvPr>
            <p:ph type="dt" sz="half" idx="2"/>
          </p:nvPr>
        </p:nvSpPr>
        <p:spPr bwMode="white">
          <a:xfrm>
            <a:off x="6657975" y="4906943"/>
            <a:ext cx="4895847" cy="299470"/>
          </a:xfrm>
          <a:prstGeom prst="rect">
            <a:avLst/>
          </a:prstGeom>
        </p:spPr>
        <p:txBody>
          <a:bodyPr vert="horz" lIns="0" tIns="0" rIns="0" bIns="0" rtlCol="0" anchor="t" anchorCtr="0"/>
          <a:lstStyle>
            <a:lvl1pPr algn="l">
              <a:defRPr sz="1800">
                <a:solidFill>
                  <a:schemeClr val="bg1"/>
                </a:solidFill>
              </a:defRPr>
            </a:lvl1pPr>
          </a:lstStyle>
          <a:p>
            <a:fld id="{1E7C5033-46D0-4DEC-9739-8C392E1AC544}" type="datetime4">
              <a:rPr lang="en-US" smtClean="0"/>
              <a:pPr/>
              <a:t>January 16, 2024</a:t>
            </a:fld>
            <a:endParaRPr lang="en-US" dirty="0"/>
          </a:p>
        </p:txBody>
      </p:sp>
    </p:spTree>
    <p:extLst>
      <p:ext uri="{BB962C8B-B14F-4D97-AF65-F5344CB8AC3E}">
        <p14:creationId xmlns:p14="http://schemas.microsoft.com/office/powerpoint/2010/main" val="3693176298"/>
      </p:ext>
    </p:extLst>
  </p:cSld>
  <p:clrMapOvr>
    <a:masterClrMapping/>
  </p:clrMapOvr>
  <p:extLst>
    <p:ext uri="{DCECCB84-F9BA-43D5-87BE-67443E8EF086}">
      <p15:sldGuideLst xmlns:p15="http://schemas.microsoft.com/office/powerpoint/2012/main">
        <p15:guide id="1" pos="419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C">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1/16/2024</a:t>
            </a:fld>
            <a:endParaRPr lang="en-US"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5" name="Background blue">
            <a:extLst>
              <a:ext uri="{FF2B5EF4-FFF2-40B4-BE49-F238E27FC236}">
                <a16:creationId xmlns:a16="http://schemas.microsoft.com/office/drawing/2014/main" id="{9FA2F11A-9B65-4830-8F61-5ABBE36D3CE6}"/>
              </a:ext>
            </a:extLst>
          </p:cNvPr>
          <p:cNvSpPr/>
          <p:nvPr userDrawn="1"/>
        </p:nvSpPr>
        <p:spPr>
          <a:xfrm>
            <a:off x="6096000" y="5813523"/>
            <a:ext cx="6096000" cy="10480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3" name="Logo">
            <a:extLst>
              <a:ext uri="{FF2B5EF4-FFF2-40B4-BE49-F238E27FC236}">
                <a16:creationId xmlns:a16="http://schemas.microsoft.com/office/drawing/2014/main" id="{9F97E2E3-73F5-42D8-8D28-86EA9DF44DD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473658" y="6159071"/>
            <a:ext cx="3033609" cy="362287"/>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US" dirty="0"/>
              <a:t>Click on frame and insert picture from Templafy or use icon to insert from device.</a:t>
            </a:r>
          </a:p>
        </p:txBody>
      </p:sp>
      <p:sp>
        <p:nvSpPr>
          <p:cNvPr id="2" name="Title 1"/>
          <p:cNvSpPr>
            <a:spLocks noGrp="1"/>
          </p:cNvSpPr>
          <p:nvPr>
            <p:ph type="ctrTitle" hasCustomPrompt="1"/>
          </p:nvPr>
        </p:nvSpPr>
        <p:spPr>
          <a:xfrm>
            <a:off x="6657975" y="1112839"/>
            <a:ext cx="4895848" cy="1602082"/>
          </a:xfrm>
        </p:spPr>
        <p:txBody>
          <a:bodyPr anchor="b"/>
          <a:lstStyle>
            <a:lvl1pPr algn="l">
              <a:lnSpc>
                <a:spcPct val="110000"/>
              </a:lnSpc>
              <a:defRPr sz="4000">
                <a:solidFill>
                  <a:schemeClr val="tx1"/>
                </a:solidFill>
              </a:defRPr>
            </a:lvl1pPr>
          </a:lstStyle>
          <a:p>
            <a:r>
              <a:rPr lang="en-US" dirty="0"/>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US" dirty="0"/>
              <a:t>Click to add subtitle</a:t>
            </a:r>
          </a:p>
        </p:txBody>
      </p:sp>
    </p:spTree>
    <p:extLst>
      <p:ext uri="{BB962C8B-B14F-4D97-AF65-F5344CB8AC3E}">
        <p14:creationId xmlns:p14="http://schemas.microsoft.com/office/powerpoint/2010/main" val="2161493641"/>
      </p:ext>
    </p:extLst>
  </p:cSld>
  <p:clrMapOvr>
    <a:masterClrMapping/>
  </p:clrMapOvr>
  <p:extLst>
    <p:ext uri="{DCECCB84-F9BA-43D5-87BE-67443E8EF086}">
      <p15:sldGuideLst xmlns:p15="http://schemas.microsoft.com/office/powerpoint/2012/main">
        <p15:guide id="1" pos="3564" userDrawn="1">
          <p15:clr>
            <a:srgbClr val="FBAE40"/>
          </p15:clr>
        </p15:guide>
        <p15:guide id="2" pos="4194" userDrawn="1">
          <p15:clr>
            <a:srgbClr val="FBAE40"/>
          </p15:clr>
        </p15:guide>
        <p15:guide id="3" pos="3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D">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7" name="Date Placeholder 6" hidden="1">
            <a:extLst>
              <a:ext uri="{FF2B5EF4-FFF2-40B4-BE49-F238E27FC236}">
                <a16:creationId xmlns:a16="http://schemas.microsoft.com/office/drawing/2014/main" id="{B299F4DB-4306-4708-8FDA-CFC323320922}"/>
              </a:ext>
            </a:extLst>
          </p:cNvPr>
          <p:cNvSpPr>
            <a:spLocks noGrp="1"/>
          </p:cNvSpPr>
          <p:nvPr>
            <p:ph type="dt" sz="half" idx="15"/>
          </p:nvPr>
        </p:nvSpPr>
        <p:spPr>
          <a:xfrm>
            <a:off x="0" y="6858000"/>
            <a:ext cx="0" cy="0"/>
          </a:xfrm>
        </p:spPr>
        <p:txBody>
          <a:bodyPr/>
          <a:lstStyle>
            <a:lvl1pPr>
              <a:defRPr sz="100">
                <a:noFill/>
              </a:defRPr>
            </a:lvl1pPr>
          </a:lstStyle>
          <a:p>
            <a:fld id="{5B81C194-7206-4F72-8A77-9947114C7713}" type="datetime1">
              <a:rPr lang="en-US" smtClean="0"/>
              <a:t>1/16/2024</a:t>
            </a:fld>
            <a:endParaRPr lang="en-US" dirty="0"/>
          </a:p>
        </p:txBody>
      </p:sp>
      <p:sp>
        <p:nvSpPr>
          <p:cNvPr id="14" name="Background">
            <a:extLst>
              <a:ext uri="{FF2B5EF4-FFF2-40B4-BE49-F238E27FC236}">
                <a16:creationId xmlns:a16="http://schemas.microsoft.com/office/drawing/2014/main" id="{893ABF29-A8C1-46A8-B164-55FE6DB820EB}"/>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pic>
        <p:nvPicPr>
          <p:cNvPr id="16" name="Logo">
            <a:extLst>
              <a:ext uri="{FF2B5EF4-FFF2-40B4-BE49-F238E27FC236}">
                <a16:creationId xmlns:a16="http://schemas.microsoft.com/office/drawing/2014/main" id="{F52F2982-3F1F-417C-953E-0CD81B4BA90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0549" y="6171965"/>
            <a:ext cx="3033924" cy="362324"/>
          </a:xfrm>
          <a:prstGeom prst="rect">
            <a:avLst/>
          </a:prstGeom>
        </p:spPr>
      </p:pic>
      <p:sp>
        <p:nvSpPr>
          <p:cNvPr id="8" name="Picture Placeholder 7">
            <a:extLst>
              <a:ext uri="{FF2B5EF4-FFF2-40B4-BE49-F238E27FC236}">
                <a16:creationId xmlns:a16="http://schemas.microsoft.com/office/drawing/2014/main" id="{E77455F5-F0CD-47F9-BCF4-B16B52E69B0C}"/>
              </a:ext>
            </a:extLst>
          </p:cNvPr>
          <p:cNvSpPr>
            <a:spLocks noGrp="1"/>
          </p:cNvSpPr>
          <p:nvPr>
            <p:ph type="pic" sz="quarter" idx="13" hasCustomPrompt="1"/>
          </p:nvPr>
        </p:nvSpPr>
        <p:spPr>
          <a:xfrm>
            <a:off x="523875" y="828675"/>
            <a:ext cx="5133976" cy="4829175"/>
          </a:xfrm>
        </p:spPr>
        <p:txBody>
          <a:bodyPr lIns="72000" tIns="72000" rIns="72000"/>
          <a:lstStyle>
            <a:lvl1pPr marL="0" indent="0" algn="l">
              <a:buNone/>
              <a:defRPr sz="1600"/>
            </a:lvl1pPr>
          </a:lstStyle>
          <a:p>
            <a:r>
              <a:rPr lang="en-US" dirty="0"/>
              <a:t>Click on frame and insert picture from Templafy or use icon to insert from device.</a:t>
            </a:r>
          </a:p>
        </p:txBody>
      </p:sp>
      <p:sp>
        <p:nvSpPr>
          <p:cNvPr id="2" name="Title 1"/>
          <p:cNvSpPr>
            <a:spLocks noGrp="1"/>
          </p:cNvSpPr>
          <p:nvPr>
            <p:ph type="ctrTitle" hasCustomPrompt="1"/>
          </p:nvPr>
        </p:nvSpPr>
        <p:spPr>
          <a:xfrm>
            <a:off x="6657975" y="1112839"/>
            <a:ext cx="4895848" cy="1602082"/>
          </a:xfrm>
        </p:spPr>
        <p:txBody>
          <a:bodyPr anchor="b"/>
          <a:lstStyle>
            <a:lvl1pPr algn="l">
              <a:lnSpc>
                <a:spcPct val="110000"/>
              </a:lnSpc>
              <a:defRPr sz="4000">
                <a:solidFill>
                  <a:schemeClr val="tx1"/>
                </a:solidFill>
              </a:defRPr>
            </a:lvl1pPr>
          </a:lstStyle>
          <a:p>
            <a:r>
              <a:rPr lang="en-US" dirty="0"/>
              <a:t>Click to add title</a:t>
            </a:r>
          </a:p>
        </p:txBody>
      </p:sp>
      <p:sp>
        <p:nvSpPr>
          <p:cNvPr id="3" name="Subtitle 2"/>
          <p:cNvSpPr>
            <a:spLocks noGrp="1"/>
          </p:cNvSpPr>
          <p:nvPr>
            <p:ph type="subTitle" idx="1" hasCustomPrompt="1"/>
          </p:nvPr>
        </p:nvSpPr>
        <p:spPr>
          <a:xfrm>
            <a:off x="6657975" y="2745102"/>
            <a:ext cx="4895848" cy="1124136"/>
          </a:xfrm>
        </p:spPr>
        <p:txBody>
          <a:bodyPr/>
          <a:lstStyle>
            <a:lvl1pPr marL="0" indent="0" algn="l">
              <a:lnSpc>
                <a:spcPct val="100000"/>
              </a:lnSpc>
              <a:spcBef>
                <a:spcPts val="0"/>
              </a:spcBef>
              <a:spcAft>
                <a:spcPts val="0"/>
              </a:spcAft>
              <a:buFont typeface="Avenir Next LT Pro" panose="020B0504020202020204" pitchFamily="34" charset="0"/>
              <a:buChar char="​"/>
              <a:defRPr sz="3200" b="0">
                <a:solidFill>
                  <a:schemeClr val="tx1"/>
                </a:solidFill>
              </a:defRPr>
            </a:lvl1pPr>
            <a:lvl2pPr marL="0" indent="0" algn="l">
              <a:buFont typeface="Avenir Next LT Pro" panose="020B0504020202020204" pitchFamily="34" charset="0"/>
              <a:buNone/>
              <a:defRPr sz="2000" b="1"/>
            </a:lvl2pPr>
            <a:lvl3pPr marL="0" indent="0" algn="l">
              <a:buFont typeface="Avenir Next LT Pro" panose="020B0504020202020204" pitchFamily="34" charset="0"/>
              <a:buChar char="​"/>
              <a:defRPr sz="2000" b="1"/>
            </a:lvl3pPr>
            <a:lvl4pPr marL="0" indent="0" algn="l">
              <a:buFont typeface="Avenir Next LT Pro" panose="020B0504020202020204" pitchFamily="34" charset="0"/>
              <a:buChar char="​"/>
              <a:defRPr sz="2000" b="1"/>
            </a:lvl4pPr>
            <a:lvl5pPr marL="0" indent="0" algn="l">
              <a:buFont typeface="Avenir Next LT Pro" panose="020B0504020202020204" pitchFamily="34" charset="0"/>
              <a:buChar char="​"/>
              <a:defRPr sz="2000" b="1"/>
            </a:lvl5pPr>
            <a:lvl6pPr marL="0" indent="0" algn="l">
              <a:buFont typeface="Avenir Next LT Pro" panose="020B0504020202020204" pitchFamily="34" charset="0"/>
              <a:buChar char="​"/>
              <a:defRPr sz="2000" b="1"/>
            </a:lvl6pPr>
            <a:lvl7pPr marL="0" indent="0" algn="l">
              <a:buFont typeface="Avenir Next LT Pro" panose="020B0504020202020204" pitchFamily="34" charset="0"/>
              <a:buChar char="​"/>
              <a:defRPr sz="2000" b="1"/>
            </a:lvl7pPr>
            <a:lvl8pPr marL="0" indent="0" algn="l">
              <a:buFont typeface="Avenir Next LT Pro" panose="020B0504020202020204" pitchFamily="34" charset="0"/>
              <a:buChar char="​"/>
              <a:defRPr sz="2000" b="1"/>
            </a:lvl8pPr>
            <a:lvl9pPr marL="0" indent="0" algn="l">
              <a:buFont typeface="Avenir Next LT Pro" panose="020B0504020202020204" pitchFamily="34" charset="0"/>
              <a:buChar char="​"/>
              <a:defRPr sz="2000" b="1"/>
            </a:lvl9pPr>
          </a:lstStyle>
          <a:p>
            <a:r>
              <a:rPr lang="en-US" dirty="0"/>
              <a:t>Click to add subtitle</a:t>
            </a:r>
          </a:p>
        </p:txBody>
      </p:sp>
    </p:spTree>
    <p:extLst>
      <p:ext uri="{BB962C8B-B14F-4D97-AF65-F5344CB8AC3E}">
        <p14:creationId xmlns:p14="http://schemas.microsoft.com/office/powerpoint/2010/main" val="46833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A0208642-FAE2-4418-9014-1CE767DCC7FD}"/>
              </a:ext>
            </a:extLst>
          </p:cNvPr>
          <p:cNvSpPr>
            <a:spLocks noGrp="1"/>
          </p:cNvSpPr>
          <p:nvPr>
            <p:ph type="dt" sz="half" idx="15"/>
          </p:nvPr>
        </p:nvSpPr>
        <p:spPr>
          <a:xfrm>
            <a:off x="0" y="6858000"/>
            <a:ext cx="0" cy="0"/>
          </a:xfrm>
        </p:spPr>
        <p:txBody>
          <a:bodyPr/>
          <a:lstStyle>
            <a:lvl1pPr>
              <a:defRPr sz="100">
                <a:noFill/>
              </a:defRPr>
            </a:lvl1pPr>
          </a:lstStyle>
          <a:p>
            <a:fld id="{1C88E50E-F071-4EB4-A55A-7E0511339D82}" type="datetime1">
              <a:rPr lang="en-US" smtClean="0"/>
              <a:t>1/16/2024</a:t>
            </a:fld>
            <a:endParaRPr lang="en-US" dirty="0"/>
          </a:p>
        </p:txBody>
      </p:sp>
      <p:sp>
        <p:nvSpPr>
          <p:cNvPr id="11" name="Footer Placeholder 8" hidden="1">
            <a:extLst>
              <a:ext uri="{FF2B5EF4-FFF2-40B4-BE49-F238E27FC236}">
                <a16:creationId xmlns:a16="http://schemas.microsoft.com/office/drawing/2014/main" id="{E7F83165-73E5-45CF-B88B-91410D08B50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F03054CD-9DA2-4418-92CC-F992664950B9}"/>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2" name="Title 1"/>
          <p:cNvSpPr>
            <a:spLocks noGrp="1"/>
          </p:cNvSpPr>
          <p:nvPr>
            <p:ph type="title" hasCustomPrompt="1"/>
          </p:nvPr>
        </p:nvSpPr>
        <p:spPr>
          <a:xfrm>
            <a:off x="6193410" y="1116000"/>
            <a:ext cx="5360416" cy="538164"/>
          </a:xfrm>
        </p:spPr>
        <p:txBody>
          <a:bodyPr/>
          <a:lstStyle>
            <a:lvl1pPr>
              <a:defRPr/>
            </a:lvl1pPr>
          </a:lstStyle>
          <a:p>
            <a:r>
              <a:rPr lang="en-US" noProof="0" dirty="0"/>
              <a:t>Click to add Agenda</a:t>
            </a:r>
          </a:p>
        </p:txBody>
      </p:sp>
      <p:sp>
        <p:nvSpPr>
          <p:cNvPr id="7" name="Text Placeholder 2"/>
          <p:cNvSpPr>
            <a:spLocks noGrp="1"/>
          </p:cNvSpPr>
          <p:nvPr>
            <p:ph type="body" sz="quarter" idx="13" hasCustomPrompt="1"/>
          </p:nvPr>
        </p:nvSpPr>
        <p:spPr>
          <a:xfrm>
            <a:off x="6193410" y="2055813"/>
            <a:ext cx="5360416" cy="3819525"/>
          </a:xfrm>
        </p:spPr>
        <p:txBody>
          <a:bodyPr/>
          <a:lstStyle>
            <a:lvl1pPr marL="0" indent="0">
              <a:buFont typeface="Avenir Next LT Pro" panose="020B0504020202020204" pitchFamily="34" charset="0"/>
              <a:buChar char="​"/>
              <a:defRPr/>
            </a:lvl1pPr>
            <a:lvl2pPr marL="0" indent="0">
              <a:spcBef>
                <a:spcPts val="1200"/>
              </a:spcBef>
              <a:buFont typeface="Avenir Next LT Pro" panose="020B0504020202020204" pitchFamily="34" charset="0"/>
              <a:buChar char="​"/>
              <a:defRPr sz="2000" b="1">
                <a:solidFill>
                  <a:schemeClr val="accent1"/>
                </a:solidFill>
              </a:defRPr>
            </a:lvl2pPr>
            <a:lvl3pPr marL="0" indent="0">
              <a:spcBef>
                <a:spcPts val="1200"/>
              </a:spcBef>
              <a:buFont typeface="Avenir Next LT Pro" panose="020B0504020202020204" pitchFamily="34" charset="0"/>
              <a:buChar char="​"/>
              <a:defRPr sz="2000"/>
            </a:lvl3pPr>
            <a:lvl4pPr marL="0" indent="0">
              <a:spcBef>
                <a:spcPts val="1200"/>
              </a:spcBef>
              <a:buFont typeface="Avenir Next LT Pro" panose="020B0504020202020204" pitchFamily="34" charset="0"/>
              <a:buChar char="​"/>
              <a:defRPr sz="2000">
                <a:solidFill>
                  <a:schemeClr val="accent1"/>
                </a:solidFill>
              </a:defRPr>
            </a:lvl4pPr>
            <a:lvl5pPr marL="0" indent="0">
              <a:spcBef>
                <a:spcPts val="1200"/>
              </a:spcBef>
              <a:buFont typeface="Avenir Next LT Pro" panose="020B0504020202020204" pitchFamily="34" charset="0"/>
              <a:buChar char="​"/>
              <a:defRPr sz="2000"/>
            </a:lvl5pPr>
            <a:lvl6pPr marL="0" indent="0">
              <a:spcBef>
                <a:spcPts val="1200"/>
              </a:spcBef>
              <a:buFont typeface="Avenir Next LT Pro" panose="020B0504020202020204" pitchFamily="34" charset="0"/>
              <a:buChar char="​"/>
              <a:defRPr sz="2000" b="1">
                <a:solidFill>
                  <a:schemeClr val="accent1"/>
                </a:solidFill>
              </a:defRPr>
            </a:lvl6pPr>
            <a:lvl7pPr marL="0" indent="0">
              <a:spcBef>
                <a:spcPts val="1200"/>
              </a:spcBef>
              <a:buFont typeface="Avenir Next LT Pro" panose="020B0504020202020204" pitchFamily="34" charset="0"/>
              <a:buChar char="​"/>
              <a:defRPr sz="2000" b="0"/>
            </a:lvl7pPr>
            <a:lvl8pPr marL="0" indent="0">
              <a:spcBef>
                <a:spcPts val="1200"/>
              </a:spcBef>
              <a:buFont typeface="Avenir Next LT Pro" panose="020B0504020202020204" pitchFamily="34" charset="0"/>
              <a:buChar char="​"/>
              <a:defRPr sz="2000" b="1">
                <a:solidFill>
                  <a:schemeClr val="accent1"/>
                </a:solidFill>
              </a:defRPr>
            </a:lvl8pPr>
            <a:lvl9pPr marL="0" indent="0">
              <a:spcBef>
                <a:spcPts val="1200"/>
              </a:spcBef>
              <a:buFont typeface="Avenir Next LT Pro" panose="020B0504020202020204" pitchFamily="34" charset="0"/>
              <a:buChar char="​"/>
              <a:defRPr sz="2000"/>
            </a:lvl9pPr>
          </a:lstStyle>
          <a:p>
            <a:pPr lvl="0"/>
            <a:r>
              <a:rPr lang="en-US" noProof="0" dirty="0"/>
              <a:t>Click to add agenda point </a:t>
            </a:r>
            <a:br>
              <a:rPr lang="en-US" noProof="0" dirty="0"/>
            </a:br>
            <a:r>
              <a:rPr lang="en-US" noProof="0" dirty="0"/>
              <a:t>Enter &amp; TAB for next text level</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3" name="Picture Placeholder 7">
            <a:extLst>
              <a:ext uri="{FF2B5EF4-FFF2-40B4-BE49-F238E27FC236}">
                <a16:creationId xmlns:a16="http://schemas.microsoft.com/office/drawing/2014/main" id="{11024C59-BCE1-4BD6-8A02-366D1649E6F5}"/>
              </a:ext>
            </a:extLst>
          </p:cNvPr>
          <p:cNvSpPr>
            <a:spLocks noGrp="1"/>
          </p:cNvSpPr>
          <p:nvPr>
            <p:ph type="pic" sz="quarter" idx="18" hasCustomPrompt="1"/>
          </p:nvPr>
        </p:nvSpPr>
        <p:spPr>
          <a:xfrm>
            <a:off x="895545" y="1545996"/>
            <a:ext cx="4006393" cy="3403076"/>
          </a:xfrm>
        </p:spPr>
        <p:txBody>
          <a:bodyPr lIns="72000" tIns="36000" rIns="72000"/>
          <a:lstStyle>
            <a:lvl1pPr marL="0" indent="0" algn="l">
              <a:buNone/>
              <a:defRPr sz="1400"/>
            </a:lvl1pPr>
          </a:lstStyle>
          <a:p>
            <a:r>
              <a:rPr lang="en-US" dirty="0"/>
              <a:t>Click on frame and insert picture from Templafy or use icon to insert from device.</a:t>
            </a:r>
          </a:p>
        </p:txBody>
      </p:sp>
    </p:spTree>
    <p:extLst>
      <p:ext uri="{BB962C8B-B14F-4D97-AF65-F5344CB8AC3E}">
        <p14:creationId xmlns:p14="http://schemas.microsoft.com/office/powerpoint/2010/main" val="2198317535"/>
      </p:ext>
    </p:extLst>
  </p:cSld>
  <p:clrMapOvr>
    <a:masterClrMapping/>
  </p:clrMapOvr>
  <p:extLst>
    <p:ext uri="{DCECCB84-F9BA-43D5-87BE-67443E8EF086}">
      <p15:sldGuideLst xmlns:p15="http://schemas.microsoft.com/office/powerpoint/2012/main">
        <p15:guide id="1" pos="3900" userDrawn="1">
          <p15:clr>
            <a:srgbClr val="FBAE40"/>
          </p15:clr>
        </p15:guide>
        <p15:guide id="2" pos="3096" userDrawn="1">
          <p15:clr>
            <a:srgbClr val="FBAE40"/>
          </p15:clr>
        </p15:guide>
        <p15:guide id="3" pos="5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1217613" y="1112839"/>
            <a:ext cx="10336212" cy="2397124"/>
          </a:xfrm>
        </p:spPr>
        <p:txBody>
          <a:bodyPr anchor="b"/>
          <a:lstStyle>
            <a:lvl1pPr algn="l">
              <a:defRPr sz="6000">
                <a:solidFill>
                  <a:schemeClr val="tx1"/>
                </a:solidFill>
              </a:defRPr>
            </a:lvl1pPr>
          </a:lstStyle>
          <a:p>
            <a:r>
              <a:rPr lang="en-US" noProof="0" dirty="0"/>
              <a:t>Click to add title</a:t>
            </a:r>
            <a:endParaRPr lang="en-US" dirty="0"/>
          </a:p>
        </p:txBody>
      </p:sp>
      <p:sp>
        <p:nvSpPr>
          <p:cNvPr id="3" name="Subtitle 2"/>
          <p:cNvSpPr>
            <a:spLocks noGrp="1"/>
          </p:cNvSpPr>
          <p:nvPr>
            <p:ph type="subTitle" idx="1" hasCustomPrompt="1"/>
          </p:nvPr>
        </p:nvSpPr>
        <p:spPr>
          <a:xfrm>
            <a:off x="1217612" y="3602038"/>
            <a:ext cx="10336213" cy="1655762"/>
          </a:xfrm>
        </p:spPr>
        <p:txBody>
          <a:bodyPr/>
          <a:lstStyle>
            <a:lvl1pPr marL="0" indent="0" algn="l">
              <a:spcBef>
                <a:spcPts val="0"/>
              </a:spcBef>
              <a:buFont typeface="Avenir Next LT Pro" panose="020B0504020202020204" pitchFamily="34" charset="0"/>
              <a:buChar char="​"/>
              <a:defRPr sz="2400" b="0">
                <a:solidFill>
                  <a:schemeClr val="tx1"/>
                </a:solidFill>
              </a:defRPr>
            </a:lvl1pPr>
            <a:lvl2pPr marL="0" indent="0" algn="l">
              <a:buFont typeface="Avenir Next LT Pro" panose="020B0504020202020204" pitchFamily="34" charset="0"/>
              <a:buNone/>
              <a:defRPr sz="2000" b="0">
                <a:solidFill>
                  <a:schemeClr val="tx1"/>
                </a:solidFill>
              </a:defRPr>
            </a:lvl2pPr>
            <a:lvl3pPr marL="0" indent="0" algn="l">
              <a:buFont typeface="Avenir Next LT Pro" panose="020B0504020202020204" pitchFamily="34" charset="0"/>
              <a:buChar char="​"/>
              <a:defRPr sz="2000" b="0">
                <a:solidFill>
                  <a:schemeClr val="tx1"/>
                </a:solidFill>
              </a:defRPr>
            </a:lvl3pPr>
            <a:lvl4pPr marL="0" indent="0" algn="l">
              <a:buFont typeface="Avenir Next LT Pro" panose="020B0504020202020204" pitchFamily="34" charset="0"/>
              <a:buChar char="​"/>
              <a:defRPr sz="2000" b="0">
                <a:solidFill>
                  <a:schemeClr val="tx1"/>
                </a:solidFill>
              </a:defRPr>
            </a:lvl4pPr>
            <a:lvl5pPr marL="0" indent="0" algn="l">
              <a:buFont typeface="Avenir Next LT Pro" panose="020B0504020202020204" pitchFamily="34" charset="0"/>
              <a:buChar char="​"/>
              <a:defRPr sz="2000" b="0">
                <a:solidFill>
                  <a:schemeClr val="tx1"/>
                </a:solidFill>
              </a:defRPr>
            </a:lvl5pPr>
            <a:lvl6pPr marL="0" indent="0" algn="l">
              <a:buFont typeface="Avenir Next LT Pro" panose="020B0504020202020204" pitchFamily="34" charset="0"/>
              <a:buChar char="​"/>
              <a:defRPr sz="2000" b="0">
                <a:solidFill>
                  <a:schemeClr val="tx1"/>
                </a:solidFill>
              </a:defRPr>
            </a:lvl6pPr>
            <a:lvl7pPr marL="0" indent="0" algn="l">
              <a:buFont typeface="Avenir Next LT Pro" panose="020B0504020202020204" pitchFamily="34" charset="0"/>
              <a:buChar char="​"/>
              <a:defRPr sz="2000" b="0">
                <a:solidFill>
                  <a:schemeClr val="tx1"/>
                </a:solidFill>
              </a:defRPr>
            </a:lvl7pPr>
            <a:lvl8pPr marL="0" indent="0" algn="l">
              <a:buFont typeface="Avenir Next LT Pro" panose="020B0504020202020204" pitchFamily="34" charset="0"/>
              <a:buChar char="​"/>
              <a:defRPr sz="2000" b="0">
                <a:solidFill>
                  <a:schemeClr val="tx1"/>
                </a:solidFill>
              </a:defRPr>
            </a:lvl8pPr>
            <a:lvl9pPr marL="0" indent="0" algn="l">
              <a:buFont typeface="Avenir Next LT Pro" panose="020B0504020202020204" pitchFamily="34" charset="0"/>
              <a:buChar char="​"/>
              <a:tabLst/>
              <a:defRPr sz="2000" b="0">
                <a:solidFill>
                  <a:schemeClr val="tx1"/>
                </a:solidFill>
              </a:defRPr>
            </a:lvl9pPr>
          </a:lstStyle>
          <a:p>
            <a:r>
              <a:rPr lang="en-US" dirty="0"/>
              <a:t>Click to add subtitle</a:t>
            </a:r>
          </a:p>
        </p:txBody>
      </p:sp>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noFill/>
              </a:defRPr>
            </a:lvl1pPr>
          </a:lstStyle>
          <a:p>
            <a:fld id="{158E6B2A-BED2-4B70-8025-C663464F589D}" type="datetime1">
              <a:rPr lang="en-US" smtClean="0"/>
              <a:t>1/16/2024</a:t>
            </a:fld>
            <a:endParaRPr lang="en-US" dirty="0"/>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3" name="Slide Number Placeholder 10" hidden="1">
            <a:extLst>
              <a:ext uri="{FF2B5EF4-FFF2-40B4-BE49-F238E27FC236}">
                <a16:creationId xmlns:a16="http://schemas.microsoft.com/office/drawing/2014/main" id="{714F8B58-5B54-40CA-B779-ABC1C0CA9F7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9" name="Logo">
            <a:extLst>
              <a:ext uri="{FF2B5EF4-FFF2-40B4-BE49-F238E27FC236}">
                <a16:creationId xmlns:a16="http://schemas.microsoft.com/office/drawing/2014/main" id="{EA4FC8C0-1051-4AFB-A9A0-EF7767F445A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5384" y="6257662"/>
            <a:ext cx="2717793" cy="324571"/>
          </a:xfrm>
          <a:prstGeom prst="rect">
            <a:avLst/>
          </a:prstGeom>
        </p:spPr>
      </p:pic>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US" noProof="0" dirty="0"/>
              <a:t>Click to add text</a:t>
            </a:r>
            <a:br>
              <a:rPr lang="en-US" noProof="0" dirty="0"/>
            </a:br>
            <a:r>
              <a:rPr lang="en-US" noProof="0" dirty="0"/>
              <a:t>Enter &amp; TAB for next text level</a:t>
            </a:r>
            <a:br>
              <a:rPr lang="en-US" noProof="0" dirty="0"/>
            </a:br>
            <a:r>
              <a:rPr lang="en-US" noProof="0" dirty="0"/>
              <a:t>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p:txBody>
          <a:bodyPr/>
          <a:lstStyle/>
          <a:p>
            <a:fld id="{F6F98D42-F7CA-4ADF-8715-82CC52D4D915}" type="datetime1">
              <a:rPr lang="en-US" smtClean="0"/>
              <a:t>1/16/2024</a:t>
            </a:fld>
            <a:endParaRPr lang="en-US" dirty="0"/>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p>
            <a:endParaRPr lang="en-US" dirty="0">
              <a:solidFill>
                <a:schemeClr val="bg1">
                  <a:lumMod val="50000"/>
                </a:schemeClr>
              </a:solidFill>
            </a:endParaRPr>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219199" y="2057399"/>
            <a:ext cx="4069238" cy="3819525"/>
          </a:xfrm>
        </p:spPr>
        <p:txBody>
          <a:bodyPr/>
          <a:lstStyle>
            <a:lvl1pPr>
              <a:defRPr/>
            </a:lvl1pPr>
            <a:lvl5pPr>
              <a:defRPr/>
            </a:lvl5pPr>
          </a:lstStyle>
          <a:p>
            <a:pPr lvl="0"/>
            <a:r>
              <a:rPr lang="en-US" noProof="0" dirty="0"/>
              <a:t>Click to add text</a:t>
            </a:r>
            <a:br>
              <a:rPr lang="en-US" noProof="0" dirty="0"/>
            </a:br>
            <a:r>
              <a:rPr lang="en-US" noProof="0" dirty="0"/>
              <a:t>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589335" y="1093509"/>
            <a:ext cx="4964489" cy="4223209"/>
          </a:xfrm>
        </p:spPr>
        <p:txBody>
          <a:bodyPr lIns="72000" tIns="72000" rIns="72000" anchor="t" anchorCtr="0"/>
          <a:lstStyle>
            <a:lvl1pPr marL="0" indent="0" algn="l">
              <a:buNone/>
              <a:defRPr sz="1600"/>
            </a:lvl1pPr>
          </a:lstStyle>
          <a:p>
            <a:r>
              <a:rPr lang="en-US" noProof="0" dirty="0"/>
              <a:t>Click on frame and insert picture from Templafy or use icon to insert from device.</a:t>
            </a:r>
          </a:p>
        </p:txBody>
      </p:sp>
      <p:sp>
        <p:nvSpPr>
          <p:cNvPr id="8" name="Date Placeholder 7">
            <a:extLst>
              <a:ext uri="{FF2B5EF4-FFF2-40B4-BE49-F238E27FC236}">
                <a16:creationId xmlns:a16="http://schemas.microsoft.com/office/drawing/2014/main" id="{27D30B06-03F4-49D9-B1E9-9E3DA70D9F6F}"/>
              </a:ext>
            </a:extLst>
          </p:cNvPr>
          <p:cNvSpPr>
            <a:spLocks noGrp="1"/>
          </p:cNvSpPr>
          <p:nvPr>
            <p:ph type="dt" sz="half" idx="15"/>
          </p:nvPr>
        </p:nvSpPr>
        <p:spPr/>
        <p:txBody>
          <a:bodyPr/>
          <a:lstStyle/>
          <a:p>
            <a:fld id="{91745600-A424-475F-98DA-7B428623C4AF}" type="datetime1">
              <a:rPr lang="en-US" smtClean="0"/>
              <a:t>1/16/2024</a:t>
            </a:fld>
            <a:endParaRPr lang="en-US" dirty="0"/>
          </a:p>
        </p:txBody>
      </p:sp>
      <p:sp>
        <p:nvSpPr>
          <p:cNvPr id="9" name="Footer Placeholder 8">
            <a:extLst>
              <a:ext uri="{FF2B5EF4-FFF2-40B4-BE49-F238E27FC236}">
                <a16:creationId xmlns:a16="http://schemas.microsoft.com/office/drawing/2014/main" id="{DF1BCBFD-C165-48EE-9261-525C33DD004D}"/>
              </a:ext>
            </a:extLst>
          </p:cNvPr>
          <p:cNvSpPr>
            <a:spLocks noGrp="1"/>
          </p:cNvSpPr>
          <p:nvPr>
            <p:ph type="ftr" sz="quarter" idx="16"/>
          </p:nvPr>
        </p:nvSpPr>
        <p:spPr/>
        <p:txBody>
          <a:bodyPr/>
          <a:lstStyle/>
          <a:p>
            <a:endParaRPr lang="en-US" dirty="0">
              <a:solidFill>
                <a:schemeClr val="bg1">
                  <a:lumMod val="50000"/>
                </a:schemeClr>
              </a:solidFill>
            </a:endParaRPr>
          </a:p>
        </p:txBody>
      </p:sp>
      <p:sp>
        <p:nvSpPr>
          <p:cNvPr id="10" name="Slide Number Placeholder 9">
            <a:extLst>
              <a:ext uri="{FF2B5EF4-FFF2-40B4-BE49-F238E27FC236}">
                <a16:creationId xmlns:a16="http://schemas.microsoft.com/office/drawing/2014/main" id="{4DB9F243-CCE4-41C0-8963-739854D56F9D}"/>
              </a:ext>
            </a:extLst>
          </p:cNvPr>
          <p:cNvSpPr>
            <a:spLocks noGrp="1"/>
          </p:cNvSpPr>
          <p:nvPr>
            <p:ph type="sldNum" sz="quarter" idx="17"/>
          </p:nvPr>
        </p:nvSpPr>
        <p:spPr/>
        <p:txBody>
          <a:bodyPr/>
          <a:lstStyle/>
          <a:p>
            <a:fld id="{23AA811B-2EBD-4900-905E-5BE206449611}" type="slidenum">
              <a:rPr lang="en-US" smtClean="0"/>
              <a:pPr/>
              <a:t>‹#›</a:t>
            </a:fld>
            <a:endParaRPr lang="en-US" dirty="0"/>
          </a:p>
        </p:txBody>
      </p:sp>
      <p:sp>
        <p:nvSpPr>
          <p:cNvPr id="4" name="Title 3">
            <a:extLst>
              <a:ext uri="{FF2B5EF4-FFF2-40B4-BE49-F238E27FC236}">
                <a16:creationId xmlns:a16="http://schemas.microsoft.com/office/drawing/2014/main" id="{FF1E3535-E268-4B1F-B2FB-91821FDAAA67}"/>
              </a:ext>
            </a:extLst>
          </p:cNvPr>
          <p:cNvSpPr>
            <a:spLocks noGrp="1"/>
          </p:cNvSpPr>
          <p:nvPr>
            <p:ph type="title" hasCustomPrompt="1"/>
          </p:nvPr>
        </p:nvSpPr>
        <p:spPr>
          <a:xfrm>
            <a:off x="1219199" y="1114424"/>
            <a:ext cx="4069238" cy="538164"/>
          </a:xfrm>
        </p:spPr>
        <p:txBody>
          <a:bodyPr/>
          <a:lstStyle/>
          <a:p>
            <a:r>
              <a:rPr lang="en-US" noProof="0" dirty="0"/>
              <a:t>Click to add title</a:t>
            </a:r>
            <a:endParaRPr lang="en-US" dirty="0"/>
          </a:p>
        </p:txBody>
      </p:sp>
    </p:spTree>
    <p:extLst>
      <p:ext uri="{BB962C8B-B14F-4D97-AF65-F5344CB8AC3E}">
        <p14:creationId xmlns:p14="http://schemas.microsoft.com/office/powerpoint/2010/main" val="3397906600"/>
      </p:ext>
    </p:extLst>
  </p:cSld>
  <p:clrMapOvr>
    <a:masterClrMapping/>
  </p:clrMapOvr>
  <p:extLst>
    <p:ext uri="{DCECCB84-F9BA-43D5-87BE-67443E8EF086}">
      <p15:sldGuideLst xmlns:p15="http://schemas.microsoft.com/office/powerpoint/2012/main">
        <p15:guide id="1" pos="4150" userDrawn="1">
          <p15:clr>
            <a:srgbClr val="FBAE40"/>
          </p15:clr>
        </p15:guide>
        <p15:guide id="2" pos="33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sv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0491920" y="6433200"/>
            <a:ext cx="641732" cy="180000"/>
          </a:xfrm>
          <a:prstGeom prst="rect">
            <a:avLst/>
          </a:prstGeom>
        </p:spPr>
        <p:txBody>
          <a:bodyPr vert="horz" lIns="0" tIns="0" rIns="0" bIns="0" rtlCol="0" anchor="b" anchorCtr="0"/>
          <a:lstStyle>
            <a:lvl1pPr algn="r">
              <a:defRPr sz="1000">
                <a:solidFill>
                  <a:schemeClr val="bg1">
                    <a:lumMod val="50000"/>
                  </a:schemeClr>
                </a:solidFill>
              </a:defRPr>
            </a:lvl1pPr>
          </a:lstStyle>
          <a:p>
            <a:fld id="{464A119A-E811-4557-A806-BDFF78941138}" type="datetime1">
              <a:rPr lang="en-US" smtClean="0"/>
              <a:t>1/16/2024</a:t>
            </a:fld>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627268" y="6433200"/>
            <a:ext cx="3780000" cy="180000"/>
          </a:xfrm>
          <a:prstGeom prst="rect">
            <a:avLst/>
          </a:prstGeom>
        </p:spPr>
        <p:txBody>
          <a:bodyPr vert="horz" lIns="0" tIns="0" rIns="0" bIns="0" rtlCol="0" anchor="b" anchorCtr="0"/>
          <a:lstStyle>
            <a:lvl1pPr algn="r">
              <a:defRPr sz="1000">
                <a:solidFill>
                  <a:schemeClr val="bg1">
                    <a:lumMod val="50000"/>
                  </a:schemeClr>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18304" y="6433200"/>
            <a:ext cx="335521" cy="180000"/>
          </a:xfrm>
          <a:prstGeom prst="rect">
            <a:avLst/>
          </a:prstGeom>
        </p:spPr>
        <p:txBody>
          <a:bodyPr vert="horz" lIns="0" tIns="0" rIns="0" bIns="0" rtlCol="0" anchor="b" anchorCtr="0"/>
          <a:lstStyle>
            <a:lvl1pPr algn="r">
              <a:defRPr sz="1000">
                <a:solidFill>
                  <a:schemeClr val="bg1">
                    <a:lumMod val="50000"/>
                  </a:schemeClr>
                </a:solidFill>
              </a:defRPr>
            </a:lvl1pPr>
          </a:lstStyle>
          <a:p>
            <a:fld id="{23AA811B-2EBD-4900-905E-5BE206449611}" type="slidenum">
              <a:rPr lang="en-US" smtClean="0"/>
              <a:pPr/>
              <a:t>‹#›</a:t>
            </a:fld>
            <a:endParaRPr lang="en-US" dirty="0"/>
          </a:p>
        </p:txBody>
      </p:sp>
      <p:sp>
        <p:nvSpPr>
          <p:cNvPr id="6" name="Rectangle 5">
            <a:extLst>
              <a:ext uri="{FF2B5EF4-FFF2-40B4-BE49-F238E27FC236}">
                <a16:creationId xmlns:a16="http://schemas.microsoft.com/office/drawing/2014/main" id="{4196C466-A70F-40D9-9CB7-1C4DC539D6BA}"/>
              </a:ext>
            </a:extLst>
          </p:cNvPr>
          <p:cNvSpPr/>
          <p:nvPr userDrawn="1"/>
        </p:nvSpPr>
        <p:spPr bwMode="ltGray">
          <a:xfrm>
            <a:off x="667512" y="-1"/>
            <a:ext cx="11524488"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1219199" y="1114424"/>
            <a:ext cx="10335600" cy="538164"/>
          </a:xfrm>
          <a:prstGeom prst="rect">
            <a:avLst/>
          </a:prstGeom>
        </p:spPr>
        <p:txBody>
          <a:bodyPr vert="horz" lIns="0" tIns="0" rIns="0" bIns="0" rtlCol="0" anchor="b" anchorCtr="0">
            <a:noAutofit/>
          </a:bodyPr>
          <a:lstStyle/>
          <a:p>
            <a:r>
              <a:rPr lang="en-US" dirty="0"/>
              <a:t>Click to add title</a:t>
            </a:r>
          </a:p>
        </p:txBody>
      </p:sp>
      <p:sp>
        <p:nvSpPr>
          <p:cNvPr id="3" name="Text Placeholder 2"/>
          <p:cNvSpPr>
            <a:spLocks noGrp="1"/>
          </p:cNvSpPr>
          <p:nvPr>
            <p:ph type="body" idx="1"/>
          </p:nvPr>
        </p:nvSpPr>
        <p:spPr>
          <a:xfrm>
            <a:off x="1219199" y="2057399"/>
            <a:ext cx="10335600" cy="3819525"/>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pic>
        <p:nvPicPr>
          <p:cNvPr id="10" name="Graphic 9">
            <a:extLst>
              <a:ext uri="{FF2B5EF4-FFF2-40B4-BE49-F238E27FC236}">
                <a16:creationId xmlns:a16="http://schemas.microsoft.com/office/drawing/2014/main" id="{C9A46CBA-5ADB-42F5-840D-0EEA5FC2E0D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000" y="6498000"/>
            <a:ext cx="3859200" cy="98024"/>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78" r:id="rId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Font typeface="Avenir Next LT Pro" panose="020B050402020202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Font typeface="Avenir Next LT Pro" panose="020B05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Font typeface="Avenir Next LT Pro" panose="020B05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venir Next LT Pro" panose="020B05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venir Next LT Pro" panose="020B05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venir Next LT Pro" panose="020B0504020202020204" pitchFamily="34" charset="0"/>
        <a:buChar char="​"/>
        <a:defRPr sz="6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7" userDrawn="1">
          <p15:clr>
            <a:srgbClr val="F26B43"/>
          </p15:clr>
        </p15:guide>
        <p15:guide id="2" pos="7278" userDrawn="1">
          <p15:clr>
            <a:srgbClr val="F26B43"/>
          </p15:clr>
        </p15:guide>
        <p15:guide id="3" orient="horz" pos="701" userDrawn="1">
          <p15:clr>
            <a:srgbClr val="F26B43"/>
          </p15:clr>
        </p15:guide>
        <p15:guide id="4" orient="horz" pos="1041" userDrawn="1">
          <p15:clr>
            <a:srgbClr val="F26B43"/>
          </p15:clr>
        </p15:guide>
        <p15:guide id="5" orient="horz" pos="1295" userDrawn="1">
          <p15:clr>
            <a:srgbClr val="F26B43"/>
          </p15:clr>
        </p15:guide>
        <p15:guide id="6" orient="horz" pos="37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0491920" y="6433200"/>
            <a:ext cx="641732" cy="180000"/>
          </a:xfrm>
          <a:prstGeom prst="rect">
            <a:avLst/>
          </a:prstGeom>
        </p:spPr>
        <p:txBody>
          <a:bodyPr vert="horz" lIns="0" tIns="0" rIns="0" bIns="0" rtlCol="0" anchor="b" anchorCtr="0"/>
          <a:lstStyle>
            <a:lvl1pPr algn="r">
              <a:defRPr sz="1000">
                <a:solidFill>
                  <a:schemeClr val="bg1">
                    <a:lumMod val="50000"/>
                  </a:schemeClr>
                </a:solidFill>
              </a:defRPr>
            </a:lvl1pPr>
          </a:lstStyle>
          <a:p>
            <a:fld id="{464A119A-E811-4557-A806-BDFF78941138}" type="datetime1">
              <a:rPr lang="en-US" smtClean="0"/>
              <a:t>1/16/2024</a:t>
            </a:fld>
            <a:endParaRPr lang="en-US"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6627268" y="6433200"/>
            <a:ext cx="3780000" cy="180000"/>
          </a:xfrm>
          <a:prstGeom prst="rect">
            <a:avLst/>
          </a:prstGeom>
        </p:spPr>
        <p:txBody>
          <a:bodyPr vert="horz" lIns="0" tIns="0" rIns="0" bIns="0" rtlCol="0" anchor="b" anchorCtr="0"/>
          <a:lstStyle>
            <a:lvl1pPr algn="r">
              <a:defRPr sz="1000">
                <a:solidFill>
                  <a:schemeClr val="bg1">
                    <a:lumMod val="50000"/>
                  </a:schemeClr>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18304" y="6433200"/>
            <a:ext cx="335521" cy="180000"/>
          </a:xfrm>
          <a:prstGeom prst="rect">
            <a:avLst/>
          </a:prstGeom>
        </p:spPr>
        <p:txBody>
          <a:bodyPr vert="horz" lIns="0" tIns="0" rIns="0" bIns="0" rtlCol="0" anchor="b" anchorCtr="0"/>
          <a:lstStyle>
            <a:lvl1pPr algn="r">
              <a:defRPr sz="1000">
                <a:solidFill>
                  <a:schemeClr val="bg1">
                    <a:lumMod val="50000"/>
                  </a:schemeClr>
                </a:solidFill>
              </a:defRPr>
            </a:lvl1pPr>
          </a:lstStyle>
          <a:p>
            <a:fld id="{23AA811B-2EBD-4900-905E-5BE206449611}" type="slidenum">
              <a:rPr lang="en-US" smtClean="0"/>
              <a:pPr/>
              <a:t>‹#›</a:t>
            </a:fld>
            <a:endParaRPr lang="en-US" dirty="0"/>
          </a:p>
        </p:txBody>
      </p:sp>
      <p:sp>
        <p:nvSpPr>
          <p:cNvPr id="6" name="Rectangle 5">
            <a:extLst>
              <a:ext uri="{FF2B5EF4-FFF2-40B4-BE49-F238E27FC236}">
                <a16:creationId xmlns:a16="http://schemas.microsoft.com/office/drawing/2014/main" id="{4196C466-A70F-40D9-9CB7-1C4DC539D6BA}"/>
              </a:ext>
            </a:extLst>
          </p:cNvPr>
          <p:cNvSpPr/>
          <p:nvPr userDrawn="1"/>
        </p:nvSpPr>
        <p:spPr bwMode="ltGray">
          <a:xfrm>
            <a:off x="667512" y="-1"/>
            <a:ext cx="11524488" cy="44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1219199" y="1114424"/>
            <a:ext cx="10335600" cy="538164"/>
          </a:xfrm>
          <a:prstGeom prst="rect">
            <a:avLst/>
          </a:prstGeom>
        </p:spPr>
        <p:txBody>
          <a:bodyPr vert="horz" lIns="0" tIns="0" rIns="0" bIns="0" rtlCol="0" anchor="b" anchorCtr="0">
            <a:noAutofit/>
          </a:bodyPr>
          <a:lstStyle/>
          <a:p>
            <a:r>
              <a:rPr lang="en-US" dirty="0"/>
              <a:t>Click to add title</a:t>
            </a:r>
          </a:p>
        </p:txBody>
      </p:sp>
      <p:sp>
        <p:nvSpPr>
          <p:cNvPr id="3" name="Text Placeholder 2"/>
          <p:cNvSpPr>
            <a:spLocks noGrp="1"/>
          </p:cNvSpPr>
          <p:nvPr>
            <p:ph type="body" idx="1"/>
          </p:nvPr>
        </p:nvSpPr>
        <p:spPr>
          <a:xfrm>
            <a:off x="1219199" y="2057399"/>
            <a:ext cx="10335600" cy="3819525"/>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pic>
        <p:nvPicPr>
          <p:cNvPr id="10" name="Graphic 9">
            <a:extLst>
              <a:ext uri="{FF2B5EF4-FFF2-40B4-BE49-F238E27FC236}">
                <a16:creationId xmlns:a16="http://schemas.microsoft.com/office/drawing/2014/main" id="{C9A46CBA-5ADB-42F5-840D-0EEA5FC2E0D6}"/>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66000" y="6498000"/>
            <a:ext cx="3859200" cy="98024"/>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2" r:id="rId2"/>
    <p:sldLayoutId id="2147483773" r:id="rId3"/>
    <p:sldLayoutId id="2147483774" r:id="rId4"/>
    <p:sldLayoutId id="2147483737" r:id="rId5"/>
    <p:sldLayoutId id="2147483731" r:id="rId6"/>
    <p:sldLayoutId id="2147483732" r:id="rId7"/>
    <p:sldLayoutId id="2147483757" r:id="rId8"/>
    <p:sldLayoutId id="2147483758" r:id="rId9"/>
    <p:sldLayoutId id="2147483775" r:id="rId10"/>
    <p:sldLayoutId id="2147483755" r:id="rId11"/>
    <p:sldLayoutId id="2147483739" r:id="rId12"/>
    <p:sldLayoutId id="2147483743" r:id="rId13"/>
    <p:sldLayoutId id="2147483744" r:id="rId14"/>
    <p:sldLayoutId id="2147483762" r:id="rId15"/>
    <p:sldLayoutId id="2147483751" r:id="rId16"/>
    <p:sldLayoutId id="2147483776" r:id="rId17"/>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52000" indent="-252000" algn="l" defTabSz="914400" rtl="0" eaLnBrk="1" latinLnBrk="0" hangingPunct="1">
        <a:lnSpc>
          <a:spcPct val="90000"/>
        </a:lnSpc>
        <a:spcBef>
          <a:spcPts val="0"/>
        </a:spcBef>
        <a:spcAft>
          <a:spcPts val="600"/>
        </a:spcAft>
        <a:buFont typeface="Avenir Next LT Pro" panose="020B0504020202020204" pitchFamily="34" charset="0"/>
        <a:buChar char="•"/>
        <a:defRPr sz="2000" kern="1200">
          <a:solidFill>
            <a:schemeClr val="tx1"/>
          </a:solidFill>
          <a:latin typeface="+mn-lt"/>
          <a:ea typeface="+mn-ea"/>
          <a:cs typeface="+mn-cs"/>
        </a:defRPr>
      </a:lvl1pPr>
      <a:lvl2pPr marL="504000" indent="-252000" algn="l" defTabSz="914400" rtl="0" eaLnBrk="1" latinLnBrk="0" hangingPunct="1">
        <a:lnSpc>
          <a:spcPct val="90000"/>
        </a:lnSpc>
        <a:spcBef>
          <a:spcPts val="0"/>
        </a:spcBef>
        <a:spcAft>
          <a:spcPts val="600"/>
        </a:spcAft>
        <a:buFont typeface="Avenir Next LT Pro" panose="020B0504020202020204" pitchFamily="34" charset="0"/>
        <a:buChar char="•"/>
        <a:defRPr sz="1800" kern="1200">
          <a:solidFill>
            <a:schemeClr val="tx1"/>
          </a:solidFill>
          <a:latin typeface="+mn-lt"/>
          <a:ea typeface="+mn-ea"/>
          <a:cs typeface="+mn-cs"/>
        </a:defRPr>
      </a:lvl2pPr>
      <a:lvl3pPr marL="756000" indent="-252000" algn="l" defTabSz="914400" rtl="0" eaLnBrk="1" latinLnBrk="0" hangingPunct="1">
        <a:lnSpc>
          <a:spcPct val="90000"/>
        </a:lnSpc>
        <a:spcBef>
          <a:spcPts val="0"/>
        </a:spcBef>
        <a:spcAft>
          <a:spcPts val="600"/>
        </a:spcAft>
        <a:buFont typeface="Avenir Next LT Pro" panose="020B05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600"/>
        </a:spcAft>
        <a:buFont typeface="Avenir Next LT Pro" panose="020B05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venir Next LT Pro" panose="020B0504020202020204" pitchFamily="34" charset="0"/>
        <a:buChar char="​"/>
        <a:tabLst/>
        <a:defRPr sz="2000" kern="1200">
          <a:solidFill>
            <a:schemeClr val="tx1"/>
          </a:solidFill>
          <a:latin typeface="+mn-lt"/>
          <a:ea typeface="+mn-ea"/>
          <a:cs typeface="+mn-cs"/>
        </a:defRPr>
      </a:lvl5pPr>
      <a:lvl6pPr marL="180000" indent="-18000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600"/>
        </a:spcAft>
        <a:buFont typeface="Avenir Next LT Pro" panose="020B05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Avenir Next LT Pro" panose="020B0504020202020204" pitchFamily="34" charset="0"/>
        <a:buChar char="​"/>
        <a:defRPr sz="6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7" userDrawn="1">
          <p15:clr>
            <a:srgbClr val="F26B43"/>
          </p15:clr>
        </p15:guide>
        <p15:guide id="2" pos="7278" userDrawn="1">
          <p15:clr>
            <a:srgbClr val="F26B43"/>
          </p15:clr>
        </p15:guide>
        <p15:guide id="3" orient="horz" pos="701" userDrawn="1">
          <p15:clr>
            <a:srgbClr val="F26B43"/>
          </p15:clr>
        </p15:guide>
        <p15:guide id="4" orient="horz" pos="1041" userDrawn="1">
          <p15:clr>
            <a:srgbClr val="F26B43"/>
          </p15:clr>
        </p15:guide>
        <p15:guide id="5" orient="horz" pos="1295" userDrawn="1">
          <p15:clr>
            <a:srgbClr val="F26B43"/>
          </p15:clr>
        </p15:guide>
        <p15:guide id="6" orient="horz" pos="370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image" Target="../media/image1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9.xml"/><Relationship Id="rId1" Type="http://schemas.openxmlformats.org/officeDocument/2006/relationships/customXml" Target="../../customXml/item8.xml"/><Relationship Id="rId5" Type="http://schemas.openxmlformats.org/officeDocument/2006/relationships/image" Target="../media/image2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11.xml"/><Relationship Id="rId1" Type="http://schemas.openxmlformats.org/officeDocument/2006/relationships/customXml" Target="../../customXml/item10.xml"/><Relationship Id="rId5" Type="http://schemas.openxmlformats.org/officeDocument/2006/relationships/image" Target="../media/image2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3.xml"/><Relationship Id="rId1" Type="http://schemas.openxmlformats.org/officeDocument/2006/relationships/customXml" Target="../../customXml/item12.xml"/><Relationship Id="rId5" Type="http://schemas.openxmlformats.org/officeDocument/2006/relationships/image" Target="../media/image2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background with white lines&#10;&#10;Description automatically generated">
            <a:extLst>
              <a:ext uri="{FF2B5EF4-FFF2-40B4-BE49-F238E27FC236}">
                <a16:creationId xmlns:a16="http://schemas.microsoft.com/office/drawing/2014/main" id="{59FE2EB7-C468-9C70-50CB-E8434BAA65F2}"/>
              </a:ext>
            </a:extLst>
          </p:cNvPr>
          <p:cNvPicPr>
            <a:picLocks noChangeAspect="1"/>
          </p:cNvPicPr>
          <p:nvPr/>
        </p:nvPicPr>
        <p:blipFill rotWithShape="1">
          <a:blip r:embed="rId5"/>
          <a:srcRect r="-52" b="9776"/>
          <a:stretch/>
        </p:blipFill>
        <p:spPr>
          <a:xfrm>
            <a:off x="0" y="-2486"/>
            <a:ext cx="12185651" cy="6149045"/>
          </a:xfrm>
          <a:prstGeom prst="rect">
            <a:avLst/>
          </a:prstGeom>
        </p:spPr>
      </p:pic>
      <p:sp>
        <p:nvSpPr>
          <p:cNvPr id="2" name="Title 1">
            <a:extLst>
              <a:ext uri="{FF2B5EF4-FFF2-40B4-BE49-F238E27FC236}">
                <a16:creationId xmlns:a16="http://schemas.microsoft.com/office/drawing/2014/main" id="{0ED05692-EACD-774C-B745-B6993489721F}"/>
              </a:ext>
            </a:extLst>
          </p:cNvPr>
          <p:cNvSpPr>
            <a:spLocks noGrp="1"/>
          </p:cNvSpPr>
          <p:nvPr>
            <p:ph type="ctrTitle"/>
          </p:nvPr>
        </p:nvSpPr>
        <p:spPr>
          <a:xfrm>
            <a:off x="1069725" y="1101810"/>
            <a:ext cx="10336212" cy="2397124"/>
          </a:xfrm>
        </p:spPr>
        <p:txBody>
          <a:bodyPr/>
          <a:lstStyle/>
          <a:p>
            <a:pPr algn="ctr"/>
            <a:r>
              <a:rPr lang="en-US" sz="5400" b="1" i="0" dirty="0">
                <a:effectLst/>
                <a:latin typeface="Calibri" panose="020F0502020204030204" pitchFamily="34" charset="0"/>
              </a:rPr>
              <a:t>Using Artificial Intelligence to Enhance Insurance Product Review in SERFF Modernization</a:t>
            </a:r>
            <a:r>
              <a:rPr lang="en-US" sz="5400" b="0" i="0" dirty="0">
                <a:effectLst/>
                <a:latin typeface="Calibri" panose="020F0502020204030204" pitchFamily="34" charset="0"/>
              </a:rPr>
              <a:t> </a:t>
            </a:r>
            <a:endParaRPr lang="en-US" sz="5400" dirty="0"/>
          </a:p>
        </p:txBody>
      </p:sp>
      <p:sp>
        <p:nvSpPr>
          <p:cNvPr id="3" name="Subtitle 2">
            <a:extLst>
              <a:ext uri="{FF2B5EF4-FFF2-40B4-BE49-F238E27FC236}">
                <a16:creationId xmlns:a16="http://schemas.microsoft.com/office/drawing/2014/main" id="{9D795356-BAC9-DD46-B322-FF3622244680}"/>
              </a:ext>
            </a:extLst>
          </p:cNvPr>
          <p:cNvSpPr>
            <a:spLocks noGrp="1"/>
          </p:cNvSpPr>
          <p:nvPr>
            <p:ph type="subTitle" idx="1"/>
          </p:nvPr>
        </p:nvSpPr>
        <p:spPr>
          <a:xfrm>
            <a:off x="973017" y="4144963"/>
            <a:ext cx="10336213" cy="1655762"/>
          </a:xfrm>
        </p:spPr>
        <p:txBody>
          <a:bodyPr vert="horz" lIns="0" tIns="0" rIns="0" bIns="0" rtlCol="0" anchor="t">
            <a:noAutofit/>
          </a:bodyPr>
          <a:lstStyle/>
          <a:p>
            <a:pPr algn="ctr">
              <a:lnSpc>
                <a:spcPct val="100000"/>
              </a:lnSpc>
              <a:buNone/>
            </a:pPr>
            <a:r>
              <a:rPr lang="en-US" b="1" dirty="0"/>
              <a:t>Presenter – Bridget Kieras</a:t>
            </a:r>
          </a:p>
          <a:p>
            <a:pPr algn="ctr">
              <a:lnSpc>
                <a:spcPct val="100000"/>
              </a:lnSpc>
              <a:buNone/>
            </a:pPr>
            <a:r>
              <a:rPr lang="en-US" sz="2200" dirty="0"/>
              <a:t>Senior Manager</a:t>
            </a:r>
          </a:p>
          <a:p>
            <a:pPr algn="ctr">
              <a:lnSpc>
                <a:spcPct val="100000"/>
              </a:lnSpc>
              <a:buNone/>
            </a:pPr>
            <a:r>
              <a:rPr lang="en-US" sz="2200" dirty="0"/>
              <a:t>Bkieras@naic.org</a:t>
            </a:r>
          </a:p>
          <a:p>
            <a:pPr algn="ctr">
              <a:lnSpc>
                <a:spcPct val="100000"/>
              </a:lnSpc>
              <a:buNone/>
            </a:pPr>
            <a:endParaRPr lang="en-US" sz="2200" dirty="0"/>
          </a:p>
          <a:p>
            <a:pPr algn="ctr">
              <a:lnSpc>
                <a:spcPct val="150000"/>
              </a:lnSpc>
              <a:buNone/>
            </a:pPr>
            <a:endParaRPr lang="en-US" dirty="0"/>
          </a:p>
        </p:txBody>
      </p:sp>
      <p:sp>
        <p:nvSpPr>
          <p:cNvPr id="4" name="Date Placeholder 3">
            <a:extLst>
              <a:ext uri="{FF2B5EF4-FFF2-40B4-BE49-F238E27FC236}">
                <a16:creationId xmlns:a16="http://schemas.microsoft.com/office/drawing/2014/main" id="{3A036F55-65B0-544B-9161-32C9A6A26D99}"/>
              </a:ext>
            </a:extLst>
          </p:cNvPr>
          <p:cNvSpPr>
            <a:spLocks noGrp="1"/>
          </p:cNvSpPr>
          <p:nvPr>
            <p:ph type="dt" sz="half" idx="15"/>
          </p:nvPr>
        </p:nvSpPr>
        <p:spPr/>
        <p:txBody>
          <a:bodyPr/>
          <a:lstStyle/>
          <a:p>
            <a:fld id="{158E6B2A-BED2-4B70-8025-C663464F589D}" type="datetime1">
              <a:rPr lang="en-US"/>
              <a:t>1/16/2024</a:t>
            </a:fld>
            <a:endParaRPr lang="en-US" dirty="0"/>
          </a:p>
        </p:txBody>
      </p:sp>
      <p:sp>
        <p:nvSpPr>
          <p:cNvPr id="5" name="Footer Placeholder 4">
            <a:extLst>
              <a:ext uri="{FF2B5EF4-FFF2-40B4-BE49-F238E27FC236}">
                <a16:creationId xmlns:a16="http://schemas.microsoft.com/office/drawing/2014/main" id="{5F311B85-0437-524D-982F-E67079A5BCDE}"/>
              </a:ext>
            </a:extLst>
          </p:cNvPr>
          <p:cNvSpPr>
            <a:spLocks noGrp="1"/>
          </p:cNvSpPr>
          <p:nvPr>
            <p:ph type="ftr" sz="quarter" idx="16"/>
          </p:nvPr>
        </p:nvSpPr>
        <p:spPr/>
        <p:txBody>
          <a:bodyPr/>
          <a:lstStyle/>
          <a:p>
            <a:endParaRPr lang="en-US" dirty="0"/>
          </a:p>
        </p:txBody>
      </p:sp>
      <p:sp>
        <p:nvSpPr>
          <p:cNvPr id="6" name="Slide Number Placeholder 5">
            <a:extLst>
              <a:ext uri="{FF2B5EF4-FFF2-40B4-BE49-F238E27FC236}">
                <a16:creationId xmlns:a16="http://schemas.microsoft.com/office/drawing/2014/main" id="{2CE19D66-6EAD-0A46-A183-610A903C469E}"/>
              </a:ext>
            </a:extLst>
          </p:cNvPr>
          <p:cNvSpPr>
            <a:spLocks noGrp="1"/>
          </p:cNvSpPr>
          <p:nvPr>
            <p:ph type="sldNum" sz="quarter" idx="17"/>
          </p:nvPr>
        </p:nvSpPr>
        <p:spPr/>
        <p:txBody>
          <a:bodyPr/>
          <a:lstStyle/>
          <a:p>
            <a:fld id="{23AA811B-2EBD-4900-905E-5BE206449611}" type="slidenum">
              <a:rPr lang="en-US"/>
              <a:pPr/>
              <a:t>1</a:t>
            </a:fld>
            <a:endParaRPr lang="en-US" dirty="0"/>
          </a:p>
        </p:txBody>
      </p:sp>
    </p:spTree>
    <p:custDataLst>
      <p:custData r:id="rId1"/>
      <p:custData r:id="rId2"/>
    </p:custDataLst>
    <p:extLst>
      <p:ext uri="{BB962C8B-B14F-4D97-AF65-F5344CB8AC3E}">
        <p14:creationId xmlns:p14="http://schemas.microsoft.com/office/powerpoint/2010/main" val="403938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6" descr="Robot operating a machine">
            <a:extLst>
              <a:ext uri="{FF2B5EF4-FFF2-40B4-BE49-F238E27FC236}">
                <a16:creationId xmlns:a16="http://schemas.microsoft.com/office/drawing/2014/main" id="{F0B43C42-5232-3CAC-E297-5F7A338911F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5907" r="15905" b="-2"/>
          <a:stretch/>
        </p:blipFill>
        <p:spPr>
          <a:xfrm>
            <a:off x="0" y="0"/>
            <a:ext cx="6094413" cy="6861175"/>
          </a:xfrm>
          <a:noFill/>
        </p:spPr>
      </p:pic>
      <p:sp>
        <p:nvSpPr>
          <p:cNvPr id="11" name="Title 4">
            <a:extLst>
              <a:ext uri="{FF2B5EF4-FFF2-40B4-BE49-F238E27FC236}">
                <a16:creationId xmlns:a16="http://schemas.microsoft.com/office/drawing/2014/main" id="{8938F50D-F0BB-F957-B553-8D5EF3443436}"/>
              </a:ext>
            </a:extLst>
          </p:cNvPr>
          <p:cNvSpPr>
            <a:spLocks noGrp="1"/>
          </p:cNvSpPr>
          <p:nvPr>
            <p:ph type="ctrTitle"/>
          </p:nvPr>
        </p:nvSpPr>
        <p:spPr>
          <a:xfrm>
            <a:off x="6657974" y="444844"/>
            <a:ext cx="4895848" cy="819991"/>
          </a:xfrm>
        </p:spPr>
        <p:txBody>
          <a:bodyPr/>
          <a:lstStyle/>
          <a:p>
            <a:r>
              <a:rPr lang="en-US" sz="3600" dirty="0"/>
              <a:t>Machine Learning</a:t>
            </a:r>
          </a:p>
        </p:txBody>
      </p:sp>
      <p:sp>
        <p:nvSpPr>
          <p:cNvPr id="13" name="Subtitle 5">
            <a:extLst>
              <a:ext uri="{FF2B5EF4-FFF2-40B4-BE49-F238E27FC236}">
                <a16:creationId xmlns:a16="http://schemas.microsoft.com/office/drawing/2014/main" id="{6C3EDA28-4F3F-953D-50F4-31F1FCC914A0}"/>
              </a:ext>
            </a:extLst>
          </p:cNvPr>
          <p:cNvSpPr>
            <a:spLocks noGrp="1"/>
          </p:cNvSpPr>
          <p:nvPr>
            <p:ph type="subTitle" idx="1"/>
          </p:nvPr>
        </p:nvSpPr>
        <p:spPr>
          <a:xfrm>
            <a:off x="6657975" y="1655804"/>
            <a:ext cx="4895848" cy="3067699"/>
          </a:xfrm>
        </p:spPr>
        <p:txBody>
          <a:bodyPr/>
          <a:lstStyle/>
          <a:p>
            <a:pPr>
              <a:lnSpc>
                <a:spcPct val="150000"/>
              </a:lnSpc>
            </a:pPr>
            <a:r>
              <a:rPr lang="en-US" sz="2000" b="0" i="0" dirty="0">
                <a:effectLst/>
                <a:latin typeface="Calibri" panose="020F0502020204030204" pitchFamily="34" charset="0"/>
                <a:ea typeface="Calibri" panose="020F0502020204030204" pitchFamily="34" charset="0"/>
                <a:cs typeface="Calibri" panose="020F0502020204030204" pitchFamily="34" charset="0"/>
              </a:rPr>
              <a:t>Machine learning is a subfield of artificial intelligence that gives computers the ability to learn without explicitly being programmed.</a:t>
            </a:r>
          </a:p>
          <a:p>
            <a:endParaRPr lang="en-US" dirty="0"/>
          </a:p>
          <a:p>
            <a:endParaRPr lang="en-US" dirty="0"/>
          </a:p>
          <a:p>
            <a:endParaRPr lang="en-US" dirty="0"/>
          </a:p>
          <a:p>
            <a:endParaRPr lang="en-US" b="0" i="1" dirty="0"/>
          </a:p>
          <a:p>
            <a:r>
              <a:rPr lang="en-US" sz="1800" b="0" i="1" dirty="0"/>
              <a:t>https://mitsloan.mit.edu/ideas-made-to-matter/machine-learning-explained</a:t>
            </a:r>
          </a:p>
          <a:p>
            <a:endParaRPr lang="en-US" dirty="0"/>
          </a:p>
        </p:txBody>
      </p:sp>
    </p:spTree>
    <p:extLst>
      <p:ext uri="{BB962C8B-B14F-4D97-AF65-F5344CB8AC3E}">
        <p14:creationId xmlns:p14="http://schemas.microsoft.com/office/powerpoint/2010/main" val="381206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DBBF-4EA0-244D-5DBD-45D40C7D9316}"/>
              </a:ext>
            </a:extLst>
          </p:cNvPr>
          <p:cNvSpPr>
            <a:spLocks noGrp="1"/>
          </p:cNvSpPr>
          <p:nvPr>
            <p:ph type="title"/>
          </p:nvPr>
        </p:nvSpPr>
        <p:spPr>
          <a:xfrm>
            <a:off x="1219199" y="1114424"/>
            <a:ext cx="10335600" cy="538164"/>
          </a:xfrm>
        </p:spPr>
        <p:txBody>
          <a:bodyPr anchor="b">
            <a:normAutofit/>
          </a:bodyPr>
          <a:lstStyle/>
          <a:p>
            <a:r>
              <a:rPr lang="en-US" dirty="0"/>
              <a:t>Outcomes of Machine Learning</a:t>
            </a:r>
          </a:p>
        </p:txBody>
      </p:sp>
      <p:graphicFrame>
        <p:nvGraphicFramePr>
          <p:cNvPr id="5" name="Content Placeholder 2">
            <a:extLst>
              <a:ext uri="{FF2B5EF4-FFF2-40B4-BE49-F238E27FC236}">
                <a16:creationId xmlns:a16="http://schemas.microsoft.com/office/drawing/2014/main" id="{7CBB7213-7981-FC2D-25C2-B2C5198FF8DD}"/>
              </a:ext>
            </a:extLst>
          </p:cNvPr>
          <p:cNvGraphicFramePr>
            <a:graphicFrameLocks noGrp="1"/>
          </p:cNvGraphicFramePr>
          <p:nvPr>
            <p:ph idx="1"/>
            <p:extLst>
              <p:ext uri="{D42A27DB-BD31-4B8C-83A1-F6EECF244321}">
                <p14:modId xmlns:p14="http://schemas.microsoft.com/office/powerpoint/2010/main" val="1442007101"/>
              </p:ext>
            </p:extLst>
          </p:nvPr>
        </p:nvGraphicFramePr>
        <p:xfrm>
          <a:off x="1219200" y="2057400"/>
          <a:ext cx="10336213" cy="381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918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DBBF-4EA0-244D-5DBD-45D40C7D9316}"/>
              </a:ext>
            </a:extLst>
          </p:cNvPr>
          <p:cNvSpPr>
            <a:spLocks noGrp="1"/>
          </p:cNvSpPr>
          <p:nvPr>
            <p:ph type="title"/>
          </p:nvPr>
        </p:nvSpPr>
        <p:spPr>
          <a:xfrm>
            <a:off x="1219199" y="1114424"/>
            <a:ext cx="10335600" cy="538164"/>
          </a:xfrm>
        </p:spPr>
        <p:txBody>
          <a:bodyPr anchor="b">
            <a:normAutofit/>
          </a:bodyPr>
          <a:lstStyle/>
          <a:p>
            <a:r>
              <a:rPr lang="en-US" dirty="0"/>
              <a:t>Possibilities for SERFF</a:t>
            </a:r>
          </a:p>
        </p:txBody>
      </p:sp>
      <p:graphicFrame>
        <p:nvGraphicFramePr>
          <p:cNvPr id="6" name="Content Placeholder 6">
            <a:extLst>
              <a:ext uri="{FF2B5EF4-FFF2-40B4-BE49-F238E27FC236}">
                <a16:creationId xmlns:a16="http://schemas.microsoft.com/office/drawing/2014/main" id="{DAB64A36-AF68-F17E-0ACC-C4C31B1C3520}"/>
              </a:ext>
            </a:extLst>
          </p:cNvPr>
          <p:cNvGraphicFramePr>
            <a:graphicFrameLocks noGrp="1"/>
          </p:cNvGraphicFramePr>
          <p:nvPr>
            <p:ph idx="1"/>
            <p:extLst>
              <p:ext uri="{D42A27DB-BD31-4B8C-83A1-F6EECF244321}">
                <p14:modId xmlns:p14="http://schemas.microsoft.com/office/powerpoint/2010/main" val="3845731266"/>
              </p:ext>
            </p:extLst>
          </p:nvPr>
        </p:nvGraphicFramePr>
        <p:xfrm>
          <a:off x="1219200" y="2057400"/>
          <a:ext cx="10336213" cy="381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301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BB6D-6218-094D-93F8-64AB8C5D21E0}"/>
              </a:ext>
            </a:extLst>
          </p:cNvPr>
          <p:cNvSpPr>
            <a:spLocks noGrp="1"/>
          </p:cNvSpPr>
          <p:nvPr>
            <p:ph type="title"/>
          </p:nvPr>
        </p:nvSpPr>
        <p:spPr/>
        <p:txBody>
          <a:bodyPr/>
          <a:lstStyle/>
          <a:p>
            <a:r>
              <a:rPr lang="en-US">
                <a:solidFill>
                  <a:srgbClr val="44484B"/>
                </a:solidFill>
                <a:ea typeface="+mj-lt"/>
                <a:cs typeface="+mj-lt"/>
              </a:rPr>
              <a:t>Training the Model</a:t>
            </a:r>
            <a:endParaRPr lang="en-US"/>
          </a:p>
        </p:txBody>
      </p:sp>
      <p:pic>
        <p:nvPicPr>
          <p:cNvPr id="9" name="Picture 8" descr="A screenshot of a computer&#10;&#10;Description automatically generated">
            <a:extLst>
              <a:ext uri="{FF2B5EF4-FFF2-40B4-BE49-F238E27FC236}">
                <a16:creationId xmlns:a16="http://schemas.microsoft.com/office/drawing/2014/main" id="{4F6E34F3-DA06-14C5-32E1-A8E9AA9F6008}"/>
              </a:ext>
            </a:extLst>
          </p:cNvPr>
          <p:cNvPicPr>
            <a:picLocks noChangeAspect="1"/>
          </p:cNvPicPr>
          <p:nvPr/>
        </p:nvPicPr>
        <p:blipFill>
          <a:blip r:embed="rId5"/>
          <a:stretch>
            <a:fillRect/>
          </a:stretch>
        </p:blipFill>
        <p:spPr>
          <a:xfrm>
            <a:off x="1221287" y="2070591"/>
            <a:ext cx="10333974" cy="3750214"/>
          </a:xfrm>
          <a:prstGeom prst="rect">
            <a:avLst/>
          </a:prstGeom>
        </p:spPr>
      </p:pic>
    </p:spTree>
    <p:custDataLst>
      <p:custData r:id="rId1"/>
      <p:custData r:id="rId2"/>
    </p:custDataLst>
    <p:extLst>
      <p:ext uri="{BB962C8B-B14F-4D97-AF65-F5344CB8AC3E}">
        <p14:creationId xmlns:p14="http://schemas.microsoft.com/office/powerpoint/2010/main" val="423226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EA9A-E911-9844-8BB2-1727383144CD}"/>
              </a:ext>
            </a:extLst>
          </p:cNvPr>
          <p:cNvSpPr>
            <a:spLocks noGrp="1"/>
          </p:cNvSpPr>
          <p:nvPr>
            <p:ph type="title"/>
          </p:nvPr>
        </p:nvSpPr>
        <p:spPr>
          <a:xfrm>
            <a:off x="897699" y="570518"/>
            <a:ext cx="4774439" cy="1206218"/>
          </a:xfrm>
        </p:spPr>
        <p:txBody>
          <a:bodyPr/>
          <a:lstStyle/>
          <a:p>
            <a:r>
              <a:rPr lang="en-US" dirty="0">
                <a:ea typeface="+mj-lt"/>
                <a:cs typeface="+mj-lt"/>
              </a:rPr>
              <a:t>Considerations for ML in SERFF</a:t>
            </a:r>
            <a:endParaRPr lang="en-US" dirty="0"/>
          </a:p>
        </p:txBody>
      </p:sp>
      <p:pic>
        <p:nvPicPr>
          <p:cNvPr id="8" name="Content Placeholder 7" descr="A puzzle pieces in the head of a person&#10;&#10;Description automatically generated">
            <a:extLst>
              <a:ext uri="{FF2B5EF4-FFF2-40B4-BE49-F238E27FC236}">
                <a16:creationId xmlns:a16="http://schemas.microsoft.com/office/drawing/2014/main" id="{7865BFDB-B65C-FB64-9767-5E6D0270EBDE}"/>
              </a:ext>
            </a:extLst>
          </p:cNvPr>
          <p:cNvPicPr>
            <a:picLocks noGrp="1" noChangeAspect="1"/>
          </p:cNvPicPr>
          <p:nvPr>
            <p:ph idx="1"/>
          </p:nvPr>
        </p:nvPicPr>
        <p:blipFill>
          <a:blip r:embed="rId5"/>
          <a:stretch>
            <a:fillRect/>
          </a:stretch>
        </p:blipFill>
        <p:spPr>
          <a:xfrm>
            <a:off x="6293782" y="449892"/>
            <a:ext cx="5901821" cy="6408236"/>
          </a:xfrm>
        </p:spPr>
      </p:pic>
      <p:sp>
        <p:nvSpPr>
          <p:cNvPr id="9" name="TextBox 8">
            <a:extLst>
              <a:ext uri="{FF2B5EF4-FFF2-40B4-BE49-F238E27FC236}">
                <a16:creationId xmlns:a16="http://schemas.microsoft.com/office/drawing/2014/main" id="{02AC8A4E-64F5-73F0-3D19-91C5AFEAB232}"/>
              </a:ext>
            </a:extLst>
          </p:cNvPr>
          <p:cNvSpPr txBox="1"/>
          <p:nvPr/>
        </p:nvSpPr>
        <p:spPr>
          <a:xfrm>
            <a:off x="897699" y="2014602"/>
            <a:ext cx="4050082" cy="387798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lnSpc>
                <a:spcPct val="150000"/>
              </a:lnSpc>
              <a:buFont typeface="Arial" panose="020B0604020202020204" pitchFamily="34" charset="0"/>
              <a:buChar char="•"/>
            </a:pPr>
            <a:r>
              <a:rPr lang="en-US" dirty="0">
                <a:ea typeface="+mn-lt"/>
                <a:cs typeface="+mn-lt"/>
              </a:rPr>
              <a:t>For the state</a:t>
            </a:r>
            <a:endParaRPr lang="en-US" dirty="0"/>
          </a:p>
          <a:p>
            <a:pPr marL="800100" lvl="1" indent="-342900">
              <a:buFont typeface="Arial" panose="020B0604020202020204" pitchFamily="34" charset="0"/>
              <a:buChar char="•"/>
            </a:pPr>
            <a:r>
              <a:rPr lang="en-US" dirty="0">
                <a:ea typeface="+mn-lt"/>
                <a:cs typeface="+mn-lt"/>
              </a:rPr>
              <a:t>Wide &amp; shallow or narrow &amp; deep</a:t>
            </a:r>
            <a:endParaRPr lang="en-US" dirty="0"/>
          </a:p>
          <a:p>
            <a:pPr marL="800100" lvl="1" indent="-342900">
              <a:buFont typeface="Arial" panose="020B0604020202020204" pitchFamily="34" charset="0"/>
              <a:buChar char="•"/>
            </a:pPr>
            <a:r>
              <a:rPr lang="en-US" dirty="0">
                <a:ea typeface="+mn-lt"/>
                <a:cs typeface="+mn-lt"/>
              </a:rPr>
              <a:t>Human time and expertise to train and maintain</a:t>
            </a:r>
            <a:endParaRPr lang="en-US" dirty="0"/>
          </a:p>
          <a:p>
            <a:pPr marL="800100" lvl="1" indent="-342900">
              <a:buFont typeface="Arial" panose="020B0604020202020204" pitchFamily="34" charset="0"/>
              <a:buChar char="•"/>
            </a:pPr>
            <a:r>
              <a:rPr lang="en-US" dirty="0">
                <a:ea typeface="+mn-lt"/>
                <a:cs typeface="+mn-lt"/>
              </a:rPr>
              <a:t>Autonomy vs oversight </a:t>
            </a:r>
            <a:endParaRPr lang="en-US" dirty="0"/>
          </a:p>
          <a:p>
            <a:pPr marL="800100" lvl="1" indent="-342900">
              <a:buFont typeface="Arial" panose="020B0604020202020204" pitchFamily="34" charset="0"/>
              <a:buChar char="•"/>
            </a:pPr>
            <a:r>
              <a:rPr lang="en-US" dirty="0">
                <a:ea typeface="+mn-lt"/>
                <a:cs typeface="+mn-lt"/>
              </a:rPr>
              <a:t>Workforce impacts</a:t>
            </a:r>
          </a:p>
          <a:p>
            <a:pPr lvl="1"/>
            <a:endParaRPr lang="en-US" dirty="0"/>
          </a:p>
          <a:p>
            <a:pPr marL="342900" indent="-342900">
              <a:lnSpc>
                <a:spcPct val="150000"/>
              </a:lnSpc>
              <a:buFont typeface="Arial" panose="020B0604020202020204" pitchFamily="34" charset="0"/>
              <a:buChar char="•"/>
            </a:pPr>
            <a:r>
              <a:rPr lang="en-US" dirty="0">
                <a:ea typeface="+mn-lt"/>
                <a:cs typeface="+mn-lt"/>
              </a:rPr>
              <a:t>For the NAIC </a:t>
            </a:r>
            <a:endParaRPr lang="en-US" dirty="0"/>
          </a:p>
          <a:p>
            <a:pPr marL="800100" lvl="1" indent="-342900">
              <a:buFont typeface="Arial" panose="020B0604020202020204" pitchFamily="34" charset="0"/>
              <a:buChar char="•"/>
            </a:pPr>
            <a:r>
              <a:rPr lang="en-US" dirty="0">
                <a:ea typeface="+mn-lt"/>
                <a:cs typeface="+mn-lt"/>
              </a:rPr>
              <a:t>Security, privacy and legal</a:t>
            </a:r>
            <a:endParaRPr lang="en-US" dirty="0"/>
          </a:p>
          <a:p>
            <a:pPr marL="800100" lvl="1" indent="-342900">
              <a:buFont typeface="Arial" panose="020B0604020202020204" pitchFamily="34" charset="0"/>
              <a:buChar char="•"/>
            </a:pPr>
            <a:r>
              <a:rPr lang="en-US" dirty="0">
                <a:ea typeface="+mn-lt"/>
                <a:cs typeface="+mn-lt"/>
              </a:rPr>
              <a:t>Technology choices</a:t>
            </a:r>
            <a:endParaRPr lang="en-US" dirty="0"/>
          </a:p>
          <a:p>
            <a:pPr marL="800100" lvl="1" indent="-342900">
              <a:buFont typeface="Arial" panose="020B0604020202020204" pitchFamily="34" charset="0"/>
              <a:buChar char="•"/>
            </a:pPr>
            <a:r>
              <a:rPr lang="en-US" dirty="0">
                <a:ea typeface="+mn-lt"/>
                <a:cs typeface="+mn-lt"/>
              </a:rPr>
              <a:t>Staffing</a:t>
            </a:r>
            <a:endParaRPr lang="en-US" dirty="0"/>
          </a:p>
          <a:p>
            <a:pPr marL="800100" lvl="1" indent="-342900">
              <a:buFont typeface="Arial" panose="020B0604020202020204" pitchFamily="34" charset="0"/>
              <a:buChar char="•"/>
            </a:pPr>
            <a:r>
              <a:rPr lang="en-US" dirty="0">
                <a:ea typeface="+mn-lt"/>
                <a:cs typeface="+mn-lt"/>
              </a:rPr>
              <a:t>Best practices</a:t>
            </a:r>
            <a:endParaRPr lang="en-US" dirty="0"/>
          </a:p>
        </p:txBody>
      </p:sp>
    </p:spTree>
    <p:custDataLst>
      <p:custData r:id="rId1"/>
      <p:custData r:id="rId2"/>
    </p:custDataLst>
    <p:extLst>
      <p:ext uri="{BB962C8B-B14F-4D97-AF65-F5344CB8AC3E}">
        <p14:creationId xmlns:p14="http://schemas.microsoft.com/office/powerpoint/2010/main" val="141177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3F0DE94-D6DC-4E49-BE45-09ACE2AB8C7E}"/>
              </a:ext>
            </a:extLst>
          </p:cNvPr>
          <p:cNvSpPr>
            <a:spLocks noGrp="1"/>
          </p:cNvSpPr>
          <p:nvPr>
            <p:ph type="ftr"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0337E265-8A1D-7E42-A14E-AE71BD69A04E}"/>
              </a:ext>
            </a:extLst>
          </p:cNvPr>
          <p:cNvSpPr>
            <a:spLocks noGrp="1"/>
          </p:cNvSpPr>
          <p:nvPr>
            <p:ph type="sldNum" sz="quarter" idx="17"/>
          </p:nvPr>
        </p:nvSpPr>
        <p:spPr/>
        <p:txBody>
          <a:bodyPr/>
          <a:lstStyle/>
          <a:p>
            <a:fld id="{23AA811B-2EBD-4900-905E-5BE206449611}" type="slidenum">
              <a:rPr lang="en-US"/>
              <a:pPr/>
              <a:t>7</a:t>
            </a:fld>
            <a:endParaRPr lang="en-US" dirty="0"/>
          </a:p>
        </p:txBody>
      </p:sp>
      <p:sp>
        <p:nvSpPr>
          <p:cNvPr id="4" name="Date Placeholder 3">
            <a:extLst>
              <a:ext uri="{FF2B5EF4-FFF2-40B4-BE49-F238E27FC236}">
                <a16:creationId xmlns:a16="http://schemas.microsoft.com/office/drawing/2014/main" id="{C9716786-132F-EF41-B509-CF2098D273CA}"/>
              </a:ext>
            </a:extLst>
          </p:cNvPr>
          <p:cNvSpPr>
            <a:spLocks noGrp="1"/>
          </p:cNvSpPr>
          <p:nvPr>
            <p:ph type="dt" sz="half" idx="15"/>
          </p:nvPr>
        </p:nvSpPr>
        <p:spPr/>
        <p:txBody>
          <a:bodyPr/>
          <a:lstStyle/>
          <a:p>
            <a:fld id="{5B81C194-7206-4F72-8A77-9947114C7713}" type="datetime1">
              <a:rPr lang="en-US"/>
              <a:t>1/16/2024</a:t>
            </a:fld>
            <a:endParaRPr lang="en-US" dirty="0"/>
          </a:p>
        </p:txBody>
      </p:sp>
      <p:sp>
        <p:nvSpPr>
          <p:cNvPr id="6" name="Title 5">
            <a:extLst>
              <a:ext uri="{FF2B5EF4-FFF2-40B4-BE49-F238E27FC236}">
                <a16:creationId xmlns:a16="http://schemas.microsoft.com/office/drawing/2014/main" id="{A45C4FCC-6497-EC41-9363-F2DC809F1147}"/>
              </a:ext>
            </a:extLst>
          </p:cNvPr>
          <p:cNvSpPr>
            <a:spLocks noGrp="1"/>
          </p:cNvSpPr>
          <p:nvPr>
            <p:ph type="ctrTitle"/>
          </p:nvPr>
        </p:nvSpPr>
        <p:spPr>
          <a:xfrm>
            <a:off x="908136" y="815672"/>
            <a:ext cx="3173520" cy="704384"/>
          </a:xfrm>
        </p:spPr>
        <p:txBody>
          <a:bodyPr/>
          <a:lstStyle/>
          <a:p>
            <a:r>
              <a:rPr lang="en-US" sz="3600" dirty="0">
                <a:ea typeface="+mj-lt"/>
                <a:cs typeface="+mj-lt"/>
              </a:rPr>
              <a:t>What's Next</a:t>
            </a:r>
            <a:endParaRPr lang="en-US" dirty="0"/>
          </a:p>
        </p:txBody>
      </p:sp>
      <p:pic>
        <p:nvPicPr>
          <p:cNvPr id="13" name="Picture 12" descr="A blue and white circle with a person in it&#10;&#10;Description automatically generated">
            <a:extLst>
              <a:ext uri="{FF2B5EF4-FFF2-40B4-BE49-F238E27FC236}">
                <a16:creationId xmlns:a16="http://schemas.microsoft.com/office/drawing/2014/main" id="{E4B0220D-1F0D-2AE4-7750-08404FFABEB3}"/>
              </a:ext>
            </a:extLst>
          </p:cNvPr>
          <p:cNvPicPr>
            <a:picLocks noChangeAspect="1"/>
          </p:cNvPicPr>
          <p:nvPr/>
        </p:nvPicPr>
        <p:blipFill>
          <a:blip r:embed="rId5"/>
          <a:stretch>
            <a:fillRect/>
          </a:stretch>
        </p:blipFill>
        <p:spPr>
          <a:xfrm>
            <a:off x="908136" y="1716813"/>
            <a:ext cx="10511426" cy="4113304"/>
          </a:xfrm>
          <a:prstGeom prst="rect">
            <a:avLst/>
          </a:prstGeom>
        </p:spPr>
      </p:pic>
    </p:spTree>
    <p:custDataLst>
      <p:custData r:id="rId1"/>
      <p:custData r:id="rId2"/>
    </p:custDataLst>
    <p:extLst>
      <p:ext uri="{BB962C8B-B14F-4D97-AF65-F5344CB8AC3E}">
        <p14:creationId xmlns:p14="http://schemas.microsoft.com/office/powerpoint/2010/main" val="287867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CD88D4-F477-BF69-21A8-2C167E6155FC}"/>
              </a:ext>
            </a:extLst>
          </p:cNvPr>
          <p:cNvSpPr>
            <a:spLocks noGrp="1"/>
          </p:cNvSpPr>
          <p:nvPr>
            <p:ph type="ftr"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7DFF490B-FF04-2A44-E6D2-ECB74CD542F9}"/>
              </a:ext>
            </a:extLst>
          </p:cNvPr>
          <p:cNvSpPr>
            <a:spLocks noGrp="1"/>
          </p:cNvSpPr>
          <p:nvPr>
            <p:ph type="sldNum" sz="quarter" idx="17"/>
          </p:nvPr>
        </p:nvSpPr>
        <p:spPr/>
        <p:txBody>
          <a:bodyPr/>
          <a:lstStyle/>
          <a:p>
            <a:fld id="{23AA811B-2EBD-4900-905E-5BE206449611}" type="slidenum">
              <a:rPr lang="en-US" smtClean="0"/>
              <a:pPr/>
              <a:t>8</a:t>
            </a:fld>
            <a:endParaRPr lang="en-US" dirty="0"/>
          </a:p>
        </p:txBody>
      </p:sp>
      <p:sp>
        <p:nvSpPr>
          <p:cNvPr id="4" name="Date Placeholder 3">
            <a:extLst>
              <a:ext uri="{FF2B5EF4-FFF2-40B4-BE49-F238E27FC236}">
                <a16:creationId xmlns:a16="http://schemas.microsoft.com/office/drawing/2014/main" id="{058EC44C-597C-4E1D-1A68-234EA68B4F3F}"/>
              </a:ext>
            </a:extLst>
          </p:cNvPr>
          <p:cNvSpPr>
            <a:spLocks noGrp="1"/>
          </p:cNvSpPr>
          <p:nvPr>
            <p:ph type="dt" sz="half" idx="15"/>
          </p:nvPr>
        </p:nvSpPr>
        <p:spPr/>
        <p:txBody>
          <a:bodyPr/>
          <a:lstStyle/>
          <a:p>
            <a:fld id="{5B81C194-7206-4F72-8A77-9947114C7713}" type="datetime1">
              <a:rPr lang="en-US" smtClean="0"/>
              <a:t>1/16/2024</a:t>
            </a:fld>
            <a:endParaRPr lang="en-US" dirty="0"/>
          </a:p>
        </p:txBody>
      </p:sp>
      <p:sp>
        <p:nvSpPr>
          <p:cNvPr id="9" name="TextBox 8">
            <a:extLst>
              <a:ext uri="{FF2B5EF4-FFF2-40B4-BE49-F238E27FC236}">
                <a16:creationId xmlns:a16="http://schemas.microsoft.com/office/drawing/2014/main" id="{3E226D3F-AF8F-ABD7-C19F-A575C98FE6D1}"/>
              </a:ext>
            </a:extLst>
          </p:cNvPr>
          <p:cNvSpPr txBox="1"/>
          <p:nvPr/>
        </p:nvSpPr>
        <p:spPr>
          <a:xfrm>
            <a:off x="1628383" y="2421697"/>
            <a:ext cx="4686821" cy="3693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dirty="0">
                <a:ea typeface="+mn-lt"/>
                <a:cs typeface="+mn-lt"/>
              </a:rPr>
              <a:t> </a:t>
            </a:r>
            <a:r>
              <a:rPr lang="en-US" sz="2400" i="1" dirty="0">
                <a:ea typeface="+mn-lt"/>
                <a:cs typeface="+mn-lt"/>
              </a:rPr>
              <a:t>Thank you for attending!</a:t>
            </a:r>
            <a:endParaRPr lang="en-US" dirty="0"/>
          </a:p>
        </p:txBody>
      </p:sp>
      <p:sp>
        <p:nvSpPr>
          <p:cNvPr id="11" name="TextBox 10">
            <a:extLst>
              <a:ext uri="{FF2B5EF4-FFF2-40B4-BE49-F238E27FC236}">
                <a16:creationId xmlns:a16="http://schemas.microsoft.com/office/drawing/2014/main" id="{32CC4302-F947-A2DB-6F14-3AB74F945609}"/>
              </a:ext>
            </a:extLst>
          </p:cNvPr>
          <p:cNvSpPr txBox="1"/>
          <p:nvPr/>
        </p:nvSpPr>
        <p:spPr>
          <a:xfrm>
            <a:off x="1624208" y="1498947"/>
            <a:ext cx="4371582"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6000" b="1" dirty="0">
                <a:ea typeface="+mn-lt"/>
                <a:cs typeface="+mn-lt"/>
              </a:rPr>
              <a:t>Questions?</a:t>
            </a:r>
            <a:endParaRPr lang="en-US" dirty="0"/>
          </a:p>
        </p:txBody>
      </p:sp>
    </p:spTree>
    <p:extLst>
      <p:ext uri="{BB962C8B-B14F-4D97-AF65-F5344CB8AC3E}">
        <p14:creationId xmlns:p14="http://schemas.microsoft.com/office/powerpoint/2010/main" val="3451853222"/>
      </p:ext>
    </p:extLst>
  </p:cSld>
  <p:clrMapOvr>
    <a:masterClrMapping/>
  </p:clrMapOvr>
</p:sld>
</file>

<file path=ppt/theme/theme1.xml><?xml version="1.0" encoding="utf-8"?>
<a:theme xmlns:a="http://schemas.openxmlformats.org/drawingml/2006/main" name="NAIC Generic">
  <a:themeElements>
    <a:clrScheme name="NAIC">
      <a:dk1>
        <a:sysClr val="windowText" lastClr="000000"/>
      </a:dk1>
      <a:lt1>
        <a:sysClr val="window" lastClr="FFFFFF"/>
      </a:lt1>
      <a:dk2>
        <a:srgbClr val="111821"/>
      </a:dk2>
      <a:lt2>
        <a:srgbClr val="FFFFFF"/>
      </a:lt2>
      <a:accent1>
        <a:srgbClr val="005CB9"/>
      </a:accent1>
      <a:accent2>
        <a:srgbClr val="BBBBBB"/>
      </a:accent2>
      <a:accent3>
        <a:srgbClr val="7FADDC"/>
      </a:accent3>
      <a:accent4>
        <a:srgbClr val="76777B"/>
      </a:accent4>
      <a:accent5>
        <a:srgbClr val="111821"/>
      </a:accent5>
      <a:accent6>
        <a:srgbClr val="BFD6ED"/>
      </a:accent6>
      <a:hlink>
        <a:srgbClr val="0563C1"/>
      </a:hlink>
      <a:folHlink>
        <a:srgbClr val="954F72"/>
      </a:folHlink>
    </a:clrScheme>
    <a:fontScheme name="NAIC">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aseTemplate 16-9 UK.potx" id="{F6A595D2-5111-4944-A360-F0492E356A40}" vid="{A41D93BC-BD5A-44B7-87CB-7DEDE13B29DB}"/>
    </a:ext>
  </a:extLst>
</a:theme>
</file>

<file path=ppt/theme/theme2.xml><?xml version="1.0" encoding="utf-8"?>
<a:theme xmlns:a="http://schemas.openxmlformats.org/drawingml/2006/main" name="NAIC Generic">
  <a:themeElements>
    <a:clrScheme name="NAIC">
      <a:dk1>
        <a:sysClr val="windowText" lastClr="000000"/>
      </a:dk1>
      <a:lt1>
        <a:sysClr val="window" lastClr="FFFFFF"/>
      </a:lt1>
      <a:dk2>
        <a:srgbClr val="111821"/>
      </a:dk2>
      <a:lt2>
        <a:srgbClr val="FFFFFF"/>
      </a:lt2>
      <a:accent1>
        <a:srgbClr val="005CB9"/>
      </a:accent1>
      <a:accent2>
        <a:srgbClr val="BBBBBB"/>
      </a:accent2>
      <a:accent3>
        <a:srgbClr val="7FADDC"/>
      </a:accent3>
      <a:accent4>
        <a:srgbClr val="76777B"/>
      </a:accent4>
      <a:accent5>
        <a:srgbClr val="111821"/>
      </a:accent5>
      <a:accent6>
        <a:srgbClr val="BFD6ED"/>
      </a:accent6>
      <a:hlink>
        <a:srgbClr val="0563C1"/>
      </a:hlink>
      <a:folHlink>
        <a:srgbClr val="954F72"/>
      </a:folHlink>
    </a:clrScheme>
    <a:fontScheme name="NAIC">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aseTemplate 16-9 UK.potx" id="{F6A595D2-5111-4944-A360-F0492E356A40}" vid="{A41D93BC-BD5A-44B7-87CB-7DEDE13B29DB}"/>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venir Next LT Pro"/>
        <a:ea typeface=""/>
        <a:cs typeface=""/>
      </a:majorFont>
      <a:minorFont>
        <a:latin typeface="Avenir Next LT Pro"/>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ED2AAF5-EB3C-4262-858D-6F2C167E682E}">
  <we:reference id="4d101a29-d70c-41cd-b0bd-a03e00161576"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8BC9AAA652B47A315EEE4AB427EF7" ma:contentTypeVersion="19" ma:contentTypeDescription="Create a new document." ma:contentTypeScope="" ma:versionID="2dc5648d40d5023d6e51f0e465fd842b">
  <xsd:schema xmlns:xsd="http://www.w3.org/2001/XMLSchema" xmlns:xs="http://www.w3.org/2001/XMLSchema" xmlns:p="http://schemas.microsoft.com/office/2006/metadata/properties" xmlns:ns2="0024ec5b-8baa-4482-ba75-a5d51934fa75" xmlns:ns3="3c9e15a3-223f-4584-afb1-1dbe0b3878fa" xmlns:ns4="fa552e87-abd7-4f9b-b0b2-cb6592203b9a" targetNamespace="http://schemas.microsoft.com/office/2006/metadata/properties" ma:root="true" ma:fieldsID="5ff4955f8cf02de6238d3ea6ae7bfb1e" ns2:_="" ns3:_="" ns4:_="">
    <xsd:import namespace="0024ec5b-8baa-4482-ba75-a5d51934fa75"/>
    <xsd:import namespace="3c9e15a3-223f-4584-afb1-1dbe0b3878fa"/>
    <xsd:import namespace="fa552e87-abd7-4f9b-b0b2-cb6592203b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4:SharedWithUsers" minOccurs="0"/>
                <xsd:element ref="ns4: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24ec5b-8baa-4482-ba75-a5d51934fa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28e0220-fee2-4e32-9192-0559fdf47d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9e15a3-223f-4584-afb1-1dbe0b3878f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f49e00d-9390-4b45-ab23-7a878b7bfca1}" ma:internalName="TaxCatchAll" ma:showField="CatchAllData" ma:web="fa552e87-abd7-4f9b-b0b2-cb6592203b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a552e87-abd7-4f9b-b0b2-cb6592203b9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TemplafySlideTemplateConfiguration><![CDATA[{"slideVersion":1,"isValidatorEnabled":false,"isLocked":false,"elementsMetadata":[],"slideId":"637697435731731055","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FormConfiguration><![CDATA[{"formFields":[],"formDataEntries":[]}]]></TemplafySlideFormConfiguration>
</file>

<file path=customXml/item13.xml><?xml version="1.0" encoding="utf-8"?>
<TemplafySlideTemplateConfiguration><![CDATA[{"slideVersion":1,"isValidatorEnabled":false,"isLocked":false,"elementsMetadata":[],"slideId":"637697435731682829","enableDocumentContentUpdater":false,"version":"2.0"}]]></TemplafySlideTemplateConfiguration>
</file>

<file path=customXml/item2.xml><?xml version="1.0" encoding="utf-8"?>
<TemplafyTemplateConfiguration><![CDATA[{"elementsMetadata":[],"transformationConfigurations":[],"templateName":"Blank","templateDescription":"","enableDocumentContentUpdater":false,"version":"2.0"}]]></Templafy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3c9e15a3-223f-4584-afb1-1dbe0b3878fa" xsi:nil="true"/>
    <SharedWithUsers xmlns="fa552e87-abd7-4f9b-b0b2-cb6592203b9a">
      <UserInfo>
        <DisplayName>Bandle, Lauren</DisplayName>
        <AccountId>53</AccountId>
        <AccountType/>
      </UserInfo>
      <UserInfo>
        <DisplayName>Chance, Katie</DisplayName>
        <AccountId>45</AccountId>
        <AccountType/>
      </UserInfo>
      <UserInfo>
        <DisplayName>Ren, Shirley</DisplayName>
        <AccountId>130</AccountId>
        <AccountType/>
      </UserInfo>
    </SharedWithUsers>
    <lcf76f155ced4ddcb4097134ff3c332f xmlns="0024ec5b-8baa-4482-ba75-a5d51934fa75">
      <Terms xmlns="http://schemas.microsoft.com/office/infopath/2007/PartnerControls"/>
    </lcf76f155ced4ddcb4097134ff3c332f>
  </documentManagement>
</p:properties>
</file>

<file path=customXml/item5.xml><?xml version="1.0" encoding="utf-8"?>
<TemplafyFormConfiguration><![CDATA[{"formFields":[],"formDataEntries":[]}]]></TemplafyFormConfiguration>
</file>

<file path=customXml/item6.xml><?xml version="1.0" encoding="utf-8"?>
<TemplafySlideTemplateConfiguration><![CDATA[{"slideVersion":1,"isValidatorEnabled":false,"isLocked":false,"elementsMetadata":[],"slideId":"637697435731703423","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7697435731708805","enableDocumentContentUpdater":false,"version":"2.0"}]]></TemplafySlideTemplateConfiguration>
</file>

<file path=customXml/itemProps1.xml><?xml version="1.0" encoding="utf-8"?>
<ds:datastoreItem xmlns:ds="http://schemas.openxmlformats.org/officeDocument/2006/customXml" ds:itemID="{AAFAAAAA-C7FC-4457-AE61-2AE0EDA358B5}"/>
</file>

<file path=customXml/itemProps10.xml><?xml version="1.0" encoding="utf-8"?>
<ds:datastoreItem xmlns:ds="http://schemas.openxmlformats.org/officeDocument/2006/customXml" ds:itemID="{85A5AFFB-4FA5-4BA4-BCF6-B284FC8229CF}">
  <ds:schemaRefs/>
</ds:datastoreItem>
</file>

<file path=customXml/itemProps11.xml><?xml version="1.0" encoding="utf-8"?>
<ds:datastoreItem xmlns:ds="http://schemas.openxmlformats.org/officeDocument/2006/customXml" ds:itemID="{972D0B22-CC4F-4640-8C33-F56398981405}">
  <ds:schemaRefs/>
</ds:datastoreItem>
</file>

<file path=customXml/itemProps12.xml><?xml version="1.0" encoding="utf-8"?>
<ds:datastoreItem xmlns:ds="http://schemas.openxmlformats.org/officeDocument/2006/customXml" ds:itemID="{78E494CC-3A8E-4D25-8A8F-41569235D459}">
  <ds:schemaRefs/>
</ds:datastoreItem>
</file>

<file path=customXml/itemProps13.xml><?xml version="1.0" encoding="utf-8"?>
<ds:datastoreItem xmlns:ds="http://schemas.openxmlformats.org/officeDocument/2006/customXml" ds:itemID="{C46A7CEF-D046-4A4E-820E-FC3F3B4E3328}">
  <ds:schemaRefs/>
</ds:datastoreItem>
</file>

<file path=customXml/itemProps2.xml><?xml version="1.0" encoding="utf-8"?>
<ds:datastoreItem xmlns:ds="http://schemas.openxmlformats.org/officeDocument/2006/customXml" ds:itemID="{A39C76E3-908D-4A7E-B777-5BA93315E08D}">
  <ds:schemaRefs/>
</ds:datastoreItem>
</file>

<file path=customXml/itemProps3.xml><?xml version="1.0" encoding="utf-8"?>
<ds:datastoreItem xmlns:ds="http://schemas.openxmlformats.org/officeDocument/2006/customXml" ds:itemID="{6E0BEC80-4670-4242-811D-5F81EA1EC36F}">
  <ds:schemaRefs>
    <ds:schemaRef ds:uri="http://schemas.microsoft.com/sharepoint/v3/contenttype/forms"/>
  </ds:schemaRefs>
</ds:datastoreItem>
</file>

<file path=customXml/itemProps4.xml><?xml version="1.0" encoding="utf-8"?>
<ds:datastoreItem xmlns:ds="http://schemas.openxmlformats.org/officeDocument/2006/customXml" ds:itemID="{0A4D1C83-F7EA-43B1-8722-93973095344C}">
  <ds:schemaRefs>
    <ds:schemaRef ds:uri="http://purl.org/dc/dcmitype/"/>
    <ds:schemaRef ds:uri="http://purl.org/dc/terms/"/>
    <ds:schemaRef ds:uri="59c90fb0-c0f5-4665-ae5d-5536ff216a4c"/>
    <ds:schemaRef ds:uri="http://purl.org/dc/elements/1.1/"/>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e42a5c1d-f60b-4625-aa8b-e9a7a61480dd"/>
    <ds:schemaRef ds:uri="http://schemas.microsoft.com/office/2006/metadata/properties"/>
    <ds:schemaRef ds:uri="3c9e15a3-223f-4584-afb1-1dbe0b3878fa"/>
  </ds:schemaRefs>
</ds:datastoreItem>
</file>

<file path=customXml/itemProps5.xml><?xml version="1.0" encoding="utf-8"?>
<ds:datastoreItem xmlns:ds="http://schemas.openxmlformats.org/officeDocument/2006/customXml" ds:itemID="{F95E7D22-8674-434A-BA19-9C6F6B126421}">
  <ds:schemaRefs/>
</ds:datastoreItem>
</file>

<file path=customXml/itemProps6.xml><?xml version="1.0" encoding="utf-8"?>
<ds:datastoreItem xmlns:ds="http://schemas.openxmlformats.org/officeDocument/2006/customXml" ds:itemID="{0293C2E6-C029-4CFF-90A5-CE906F32E41E}">
  <ds:schemaRefs/>
</ds:datastoreItem>
</file>

<file path=customXml/itemProps7.xml><?xml version="1.0" encoding="utf-8"?>
<ds:datastoreItem xmlns:ds="http://schemas.openxmlformats.org/officeDocument/2006/customXml" ds:itemID="{E4AA88C6-D3F4-421C-8371-F1E597F1A5C4}">
  <ds:schemaRefs/>
</ds:datastoreItem>
</file>

<file path=customXml/itemProps8.xml><?xml version="1.0" encoding="utf-8"?>
<ds:datastoreItem xmlns:ds="http://schemas.openxmlformats.org/officeDocument/2006/customXml" ds:itemID="{DFFB0A93-DAE3-43E1-B9EF-DC8302E0F382}">
  <ds:schemaRefs/>
</ds:datastoreItem>
</file>

<file path=customXml/itemProps9.xml><?xml version="1.0" encoding="utf-8"?>
<ds:datastoreItem xmlns:ds="http://schemas.openxmlformats.org/officeDocument/2006/customXml" ds:itemID="{4C5FCEE9-B815-4623-98A8-A3F3E8C79CCE}">
  <ds:schemaRefs/>
</ds:datastoreItem>
</file>

<file path=docProps/app.xml><?xml version="1.0" encoding="utf-8"?>
<Properties xmlns="http://schemas.openxmlformats.org/officeDocument/2006/extended-properties" xmlns:vt="http://schemas.openxmlformats.org/officeDocument/2006/docPropsVTypes">
  <Template>BaseTemplate 16-9 UK</Template>
  <TotalTime>0</TotalTime>
  <Words>1155</Words>
  <Application>Microsoft Office PowerPoint</Application>
  <PresentationFormat>Widescreen</PresentationFormat>
  <Paragraphs>141</Paragraphs>
  <Slides>8</Slides>
  <Notes>7</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NAIC Generic</vt:lpstr>
      <vt:lpstr>NAIC Generic</vt:lpstr>
      <vt:lpstr>Using Artificial Intelligence to Enhance Insurance Product Review in SERFF Modernization </vt:lpstr>
      <vt:lpstr>Machine Learning</vt:lpstr>
      <vt:lpstr>Outcomes of Machine Learning</vt:lpstr>
      <vt:lpstr>Possibilities for SERFF</vt:lpstr>
      <vt:lpstr>Training the Model</vt:lpstr>
      <vt:lpstr>Considerations for ML in SERFF</vt:lpstr>
      <vt:lpstr>What's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SERFF Product Steering Committee Meeting</dc:title>
  <dc:creator/>
  <cp:lastModifiedBy/>
  <cp:revision>193</cp:revision>
  <dcterms:created xsi:type="dcterms:W3CDTF">2022-02-14T20:11:44Z</dcterms:created>
  <dcterms:modified xsi:type="dcterms:W3CDTF">2024-01-16T16:54:54Z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2021-07-02T10:42:01</vt:lpwstr>
  </property>
  <property fmtid="{D5CDD505-2E9C-101B-9397-08002B2CF9AE}" pid="3" name="TemplafyTenantId">
    <vt:lpwstr>naic</vt:lpwstr>
  </property>
  <property fmtid="{D5CDD505-2E9C-101B-9397-08002B2CF9AE}" pid="4" name="TemplafyTemplateId">
    <vt:lpwstr>637608193215659677</vt:lpwstr>
  </property>
  <property fmtid="{D5CDD505-2E9C-101B-9397-08002B2CF9AE}" pid="5" name="TemplafyUserProfileId">
    <vt:lpwstr>637738217181156521</vt:lpwstr>
  </property>
  <property fmtid="{D5CDD505-2E9C-101B-9397-08002B2CF9AE}" pid="6" name="TemplafyFromBlank">
    <vt:bool>true</vt:bool>
  </property>
  <property fmtid="{D5CDD505-2E9C-101B-9397-08002B2CF9AE}" pid="7" name="ContentTypeId">
    <vt:lpwstr>0x0101000D15D1B7D000A849B01FBBDFA7DA3B1D</vt:lpwstr>
  </property>
  <property fmtid="{D5CDD505-2E9C-101B-9397-08002B2CF9AE}" pid="8" name="MediaServiceImageTags">
    <vt:lpwstr/>
  </property>
</Properties>
</file>